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diagrams/quickStyle17.xml" ContentType="application/vnd.openxmlformats-officedocument.drawingml.diagramStyl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diagrams/quickStyle31.xml" ContentType="application/vnd.openxmlformats-officedocument.drawingml.diagramStyl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charts/chart3.xml" ContentType="application/vnd.openxmlformats-officedocument.drawingml.chart+xml"/>
  <Default Extension="xlsx" ContentType="application/vnd.openxmlformats-officedocument.spreadsheetml.sheet"/>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60.xml" ContentType="application/vnd.openxmlformats-officedocument.presentationml.notesSlide+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colors29.xml" ContentType="application/vnd.openxmlformats-officedocument.drawingml.diagramColors+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charts/chart5.xml" ContentType="application/vnd.openxmlformats-officedocument.drawingml.chart+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quickStyle27.xml" ContentType="application/vnd.openxmlformats-officedocument.drawingml.diagramStyl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diagrams/layout27.xml" ContentType="application/vnd.openxmlformats-officedocument.drawingml.diagramLayout+xml"/>
  <Override PartName="/ppt/notesSlides/notesSlide40.xml" ContentType="application/vnd.openxmlformats-officedocument.presentationml.notesSlide+xml"/>
  <Override PartName="/ppt/diagrams/layout16.xml" ContentType="application/vnd.openxmlformats-officedocument.drawingml.diagramLayout+xml"/>
  <Override PartName="/ppt/slides/slide98.xml" ContentType="application/vnd.openxmlformats-officedocument.presentationml.slide+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diagrams/data31.xml" ContentType="application/vnd.openxmlformats-officedocument.drawingml.diagramData+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notesSlides/notesSlide81.xml" ContentType="application/vnd.openxmlformats-officedocument.presentationml.notesSlide+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diagrams/layout35.xml" ContentType="application/vnd.openxmlformats-officedocument.drawingml.diagramLayout+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charts/chart4.xml" ContentType="application/vnd.openxmlformats-officedocument.drawingml.chart+xml"/>
  <Override PartName="/ppt/diagrams/layout32.xml" ContentType="application/vnd.openxmlformats-officedocument.drawingml.diagramLayout+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charts/chart1.xml" ContentType="application/vnd.openxmlformats-officedocument.drawingml.chart+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diagrams/data30.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diagrams/quickStyle34.xml" ContentType="application/vnd.openxmlformats-officedocument.drawingml.diagramStyl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charts/chart6.xml" ContentType="application/vnd.openxmlformats-officedocument.drawingml.chart+xml"/>
  <Override PartName="/ppt/diagrams/layout34.xml" ContentType="application/vnd.openxmlformats-officedocument.drawingml.diagramLayout+xml"/>
  <Override PartName="/ppt/diagrams/layout2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01" r:id="rId1"/>
  </p:sldMasterIdLst>
  <p:notesMasterIdLst>
    <p:notesMasterId r:id="rId112"/>
  </p:notesMasterIdLst>
  <p:handoutMasterIdLst>
    <p:handoutMasterId r:id="rId113"/>
  </p:handoutMasterIdLst>
  <p:sldIdLst>
    <p:sldId id="567" r:id="rId2"/>
    <p:sldId id="699" r:id="rId3"/>
    <p:sldId id="630" r:id="rId4"/>
    <p:sldId id="795" r:id="rId5"/>
    <p:sldId id="707" r:id="rId6"/>
    <p:sldId id="705" r:id="rId7"/>
    <p:sldId id="821" r:id="rId8"/>
    <p:sldId id="781" r:id="rId9"/>
    <p:sldId id="696" r:id="rId10"/>
    <p:sldId id="708" r:id="rId11"/>
    <p:sldId id="750" r:id="rId12"/>
    <p:sldId id="709" r:id="rId13"/>
    <p:sldId id="710" r:id="rId14"/>
    <p:sldId id="712" r:id="rId15"/>
    <p:sldId id="713" r:id="rId16"/>
    <p:sldId id="714" r:id="rId17"/>
    <p:sldId id="822" r:id="rId18"/>
    <p:sldId id="836" r:id="rId19"/>
    <p:sldId id="823" r:id="rId20"/>
    <p:sldId id="759" r:id="rId21"/>
    <p:sldId id="716" r:id="rId22"/>
    <p:sldId id="718" r:id="rId23"/>
    <p:sldId id="798" r:id="rId24"/>
    <p:sldId id="831" r:id="rId25"/>
    <p:sldId id="799" r:id="rId26"/>
    <p:sldId id="800" r:id="rId27"/>
    <p:sldId id="825" r:id="rId28"/>
    <p:sldId id="838" r:id="rId29"/>
    <p:sldId id="844" r:id="rId30"/>
    <p:sldId id="801" r:id="rId31"/>
    <p:sldId id="802" r:id="rId32"/>
    <p:sldId id="804" r:id="rId33"/>
    <p:sldId id="837" r:id="rId34"/>
    <p:sldId id="840" r:id="rId35"/>
    <p:sldId id="839" r:id="rId36"/>
    <p:sldId id="841" r:id="rId37"/>
    <p:sldId id="842" r:id="rId38"/>
    <p:sldId id="719" r:id="rId39"/>
    <p:sldId id="797" r:id="rId40"/>
    <p:sldId id="720" r:id="rId41"/>
    <p:sldId id="830" r:id="rId42"/>
    <p:sldId id="829" r:id="rId43"/>
    <p:sldId id="722" r:id="rId44"/>
    <p:sldId id="845" r:id="rId45"/>
    <p:sldId id="846" r:id="rId46"/>
    <p:sldId id="832" r:id="rId47"/>
    <p:sldId id="755" r:id="rId48"/>
    <p:sldId id="727" r:id="rId49"/>
    <p:sldId id="847" r:id="rId50"/>
    <p:sldId id="848" r:id="rId51"/>
    <p:sldId id="726" r:id="rId52"/>
    <p:sldId id="833" r:id="rId53"/>
    <p:sldId id="834" r:id="rId54"/>
    <p:sldId id="849" r:id="rId55"/>
    <p:sldId id="850" r:id="rId56"/>
    <p:sldId id="757" r:id="rId57"/>
    <p:sldId id="758" r:id="rId58"/>
    <p:sldId id="739" r:id="rId59"/>
    <p:sldId id="851" r:id="rId60"/>
    <p:sldId id="741" r:id="rId61"/>
    <p:sldId id="853" r:id="rId62"/>
    <p:sldId id="852" r:id="rId63"/>
    <p:sldId id="740" r:id="rId64"/>
    <p:sldId id="743" r:id="rId65"/>
    <p:sldId id="747" r:id="rId66"/>
    <p:sldId id="748" r:id="rId67"/>
    <p:sldId id="749" r:id="rId68"/>
    <p:sldId id="751" r:id="rId69"/>
    <p:sldId id="752" r:id="rId70"/>
    <p:sldId id="843" r:id="rId71"/>
    <p:sldId id="753" r:id="rId72"/>
    <p:sldId id="754" r:id="rId73"/>
    <p:sldId id="760" r:id="rId74"/>
    <p:sldId id="765" r:id="rId75"/>
    <p:sldId id="766" r:id="rId76"/>
    <p:sldId id="767" r:id="rId77"/>
    <p:sldId id="769" r:id="rId78"/>
    <p:sldId id="770" r:id="rId79"/>
    <p:sldId id="772" r:id="rId80"/>
    <p:sldId id="771" r:id="rId81"/>
    <p:sldId id="773" r:id="rId82"/>
    <p:sldId id="774" r:id="rId83"/>
    <p:sldId id="775" r:id="rId84"/>
    <p:sldId id="776" r:id="rId85"/>
    <p:sldId id="777" r:id="rId86"/>
    <p:sldId id="784" r:id="rId87"/>
    <p:sldId id="785" r:id="rId88"/>
    <p:sldId id="786" r:id="rId89"/>
    <p:sldId id="787" r:id="rId90"/>
    <p:sldId id="788" r:id="rId91"/>
    <p:sldId id="789" r:id="rId92"/>
    <p:sldId id="790" r:id="rId93"/>
    <p:sldId id="791" r:id="rId94"/>
    <p:sldId id="807" r:id="rId95"/>
    <p:sldId id="812" r:id="rId96"/>
    <p:sldId id="806" r:id="rId97"/>
    <p:sldId id="809" r:id="rId98"/>
    <p:sldId id="808" r:id="rId99"/>
    <p:sldId id="810" r:id="rId100"/>
    <p:sldId id="811" r:id="rId101"/>
    <p:sldId id="813" r:id="rId102"/>
    <p:sldId id="814" r:id="rId103"/>
    <p:sldId id="815" r:id="rId104"/>
    <p:sldId id="816" r:id="rId105"/>
    <p:sldId id="817" r:id="rId106"/>
    <p:sldId id="818" r:id="rId107"/>
    <p:sldId id="819" r:id="rId108"/>
    <p:sldId id="820" r:id="rId109"/>
    <p:sldId id="792" r:id="rId110"/>
    <p:sldId id="794" r:id="rId11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717CA3"/>
    <a:srgbClr val="E7ECBA"/>
    <a:srgbClr val="B1540F"/>
    <a:srgbClr val="FCECE0"/>
    <a:srgbClr val="F7C29B"/>
    <a:srgbClr val="94BAC3"/>
    <a:srgbClr val="0192FF"/>
    <a:srgbClr val="A7D9FF"/>
    <a:srgbClr val="9EA2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8530" autoAdjust="0"/>
  </p:normalViewPr>
  <p:slideViewPr>
    <p:cSldViewPr>
      <p:cViewPr varScale="1">
        <p:scale>
          <a:sx n="65" d="100"/>
          <a:sy n="65" d="100"/>
        </p:scale>
        <p:origin x="-15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40" d="100"/>
          <a:sy n="40" d="100"/>
        </p:scale>
        <p:origin x="-1404" y="-90"/>
      </p:cViewPr>
      <p:guideLst>
        <p:guide orient="horz" pos="3023"/>
        <p:guide pos="2305"/>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Direct cost of the last clinic visit of the participant</a:t>
            </a:r>
          </a:p>
        </c:rich>
      </c:tx>
    </c:title>
    <c:plotArea>
      <c:layout/>
      <c:barChart>
        <c:barDir val="col"/>
        <c:grouping val="clustered"/>
        <c:ser>
          <c:idx val="0"/>
          <c:order val="0"/>
          <c:tx>
            <c:strRef>
              <c:f>Sheet1!#REF!</c:f>
              <c:strCache>
                <c:ptCount val="1"/>
                <c:pt idx="0">
                  <c:v>#REF!</c:v>
                </c:pt>
              </c:strCache>
            </c:strRef>
          </c:tx>
          <c:cat>
            <c:strRef>
              <c:f>Sheet1!$A$2:$A$11</c:f>
              <c:strCache>
                <c:ptCount val="10"/>
                <c:pt idx="0">
                  <c:v>Travel (n=132)</c:v>
                </c:pt>
                <c:pt idx="1">
                  <c:v>Accompanying person (n=99)</c:v>
                </c:pt>
                <c:pt idx="2">
                  <c:v>By-stander (n=21)</c:v>
                </c:pt>
                <c:pt idx="3">
                  <c:v>Food (n=117)</c:v>
                </c:pt>
                <c:pt idx="4">
                  <c:v>Visiting (n=67)</c:v>
                </c:pt>
                <c:pt idx="5">
                  <c:v>Drugs (n=11)</c:v>
                </c:pt>
                <c:pt idx="6">
                  <c:v>Medical consumables (n=3)</c:v>
                </c:pt>
                <c:pt idx="7">
                  <c:v>Laboratory Investigations (n=2)</c:v>
                </c:pt>
                <c:pt idx="8">
                  <c:v>Non medical consumables (n=49)</c:v>
                </c:pt>
                <c:pt idx="9">
                  <c:v>Payment to staff (n=3)</c:v>
                </c:pt>
              </c:strCache>
            </c:strRef>
          </c:cat>
          <c:val>
            <c:numRef>
              <c:f>Sheet1!#REF!</c:f>
              <c:numCache>
                <c:formatCode>General</c:formatCode>
                <c:ptCount val="1"/>
                <c:pt idx="0">
                  <c:v>1</c:v>
                </c:pt>
              </c:numCache>
            </c:numRef>
          </c:val>
        </c:ser>
        <c:ser>
          <c:idx val="1"/>
          <c:order val="1"/>
          <c:tx>
            <c:strRef>
              <c:f>Sheet1!$B$1</c:f>
              <c:strCache>
                <c:ptCount val="1"/>
                <c:pt idx="0">
                  <c:v>Median (LKR)</c:v>
                </c:pt>
              </c:strCache>
            </c:strRef>
          </c:tx>
          <c:cat>
            <c:strRef>
              <c:f>Sheet1!$A$2:$A$11</c:f>
              <c:strCache>
                <c:ptCount val="10"/>
                <c:pt idx="0">
                  <c:v>Travel (n=132)</c:v>
                </c:pt>
                <c:pt idx="1">
                  <c:v>Accompanying person (n=99)</c:v>
                </c:pt>
                <c:pt idx="2">
                  <c:v>By-stander (n=21)</c:v>
                </c:pt>
                <c:pt idx="3">
                  <c:v>Food (n=117)</c:v>
                </c:pt>
                <c:pt idx="4">
                  <c:v>Visiting (n=67)</c:v>
                </c:pt>
                <c:pt idx="5">
                  <c:v>Drugs (n=11)</c:v>
                </c:pt>
                <c:pt idx="6">
                  <c:v>Medical consumables (n=3)</c:v>
                </c:pt>
                <c:pt idx="7">
                  <c:v>Laboratory Investigations (n=2)</c:v>
                </c:pt>
                <c:pt idx="8">
                  <c:v>Non medical consumables (n=49)</c:v>
                </c:pt>
                <c:pt idx="9">
                  <c:v>Payment to staff (n=3)</c:v>
                </c:pt>
              </c:strCache>
            </c:strRef>
          </c:cat>
          <c:val>
            <c:numRef>
              <c:f>Sheet1!$B$2:$B$11</c:f>
              <c:numCache>
                <c:formatCode>General</c:formatCode>
                <c:ptCount val="10"/>
                <c:pt idx="0">
                  <c:v>365</c:v>
                </c:pt>
                <c:pt idx="1">
                  <c:v>310</c:v>
                </c:pt>
                <c:pt idx="2">
                  <c:v>100</c:v>
                </c:pt>
                <c:pt idx="3">
                  <c:v>220</c:v>
                </c:pt>
                <c:pt idx="4">
                  <c:v>750</c:v>
                </c:pt>
                <c:pt idx="5">
                  <c:v>200</c:v>
                </c:pt>
                <c:pt idx="6">
                  <c:v>150</c:v>
                </c:pt>
                <c:pt idx="7">
                  <c:v>915</c:v>
                </c:pt>
                <c:pt idx="8">
                  <c:v>180</c:v>
                </c:pt>
                <c:pt idx="9">
                  <c:v>20</c:v>
                </c:pt>
              </c:numCache>
            </c:numRef>
          </c:val>
        </c:ser>
        <c:axId val="95997312"/>
        <c:axId val="96007680"/>
      </c:barChart>
      <c:catAx>
        <c:axId val="95997312"/>
        <c:scaling>
          <c:orientation val="minMax"/>
        </c:scaling>
        <c:axPos val="b"/>
        <c:title>
          <c:tx>
            <c:rich>
              <a:bodyPr/>
              <a:lstStyle/>
              <a:p>
                <a:pPr>
                  <a:defRPr/>
                </a:pPr>
                <a:r>
                  <a:rPr lang="en-US"/>
                  <a:t>Cost Item</a:t>
                </a:r>
              </a:p>
            </c:rich>
          </c:tx>
        </c:title>
        <c:majorTickMark val="none"/>
        <c:tickLblPos val="nextTo"/>
        <c:crossAx val="96007680"/>
        <c:crosses val="autoZero"/>
        <c:auto val="1"/>
        <c:lblAlgn val="ctr"/>
        <c:lblOffset val="100"/>
      </c:catAx>
      <c:valAx>
        <c:axId val="96007680"/>
        <c:scaling>
          <c:orientation val="minMax"/>
        </c:scaling>
        <c:axPos val="l"/>
        <c:majorGridlines/>
        <c:title>
          <c:tx>
            <c:rich>
              <a:bodyPr/>
              <a:lstStyle/>
              <a:p>
                <a:pPr>
                  <a:defRPr/>
                </a:pPr>
                <a:r>
                  <a:rPr lang="en-US"/>
                  <a:t>Cost Median (LKR)</a:t>
                </a:r>
              </a:p>
            </c:rich>
          </c:tx>
        </c:title>
        <c:numFmt formatCode="General" sourceLinked="1"/>
        <c:tickLblPos val="nextTo"/>
        <c:crossAx val="95997312"/>
        <c:crosses val="autoZero"/>
        <c:crossBetween val="between"/>
      </c:valAx>
    </c:plotArea>
    <c:plotVisOnly val="1"/>
    <c:dispBlanksAs val="gap"/>
  </c:chart>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Sheet1!$A$1:$A$3</c:f>
              <c:strCache>
                <c:ptCount val="3"/>
                <c:pt idx="0">
                  <c:v>Lost income by patients (n=11)</c:v>
                </c:pt>
                <c:pt idx="1">
                  <c:v>Payment for covering work (n=43)</c:v>
                </c:pt>
                <c:pt idx="2">
                  <c:v>Lost income by family members (n=35)</c:v>
                </c:pt>
              </c:strCache>
            </c:strRef>
          </c:cat>
          <c:val>
            <c:numRef>
              <c:f>Sheet1!$B$1:$B$3</c:f>
              <c:numCache>
                <c:formatCode>General</c:formatCode>
                <c:ptCount val="3"/>
                <c:pt idx="0">
                  <c:v>495</c:v>
                </c:pt>
                <c:pt idx="1">
                  <c:v>1000</c:v>
                </c:pt>
                <c:pt idx="2">
                  <c:v>900</c:v>
                </c:pt>
              </c:numCache>
            </c:numRef>
          </c:val>
        </c:ser>
        <c:axId val="93512064"/>
        <c:axId val="93513600"/>
      </c:barChart>
      <c:catAx>
        <c:axId val="93512064"/>
        <c:scaling>
          <c:orientation val="minMax"/>
        </c:scaling>
        <c:axPos val="b"/>
        <c:tickLblPos val="nextTo"/>
        <c:crossAx val="93513600"/>
        <c:crosses val="autoZero"/>
        <c:auto val="1"/>
        <c:lblAlgn val="ctr"/>
        <c:lblOffset val="100"/>
      </c:catAx>
      <c:valAx>
        <c:axId val="93513600"/>
        <c:scaling>
          <c:orientation val="minMax"/>
        </c:scaling>
        <c:axPos val="l"/>
        <c:majorGridlines/>
        <c:numFmt formatCode="General" sourceLinked="1"/>
        <c:tickLblPos val="nextTo"/>
        <c:crossAx val="9351206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Direct cost of the hospitalisation</a:t>
            </a:r>
          </a:p>
        </c:rich>
      </c:tx>
    </c:title>
    <c:plotArea>
      <c:layout/>
      <c:barChart>
        <c:barDir val="col"/>
        <c:grouping val="clustered"/>
        <c:ser>
          <c:idx val="0"/>
          <c:order val="0"/>
          <c:tx>
            <c:strRef>
              <c:f>Sheet1!$B$1</c:f>
              <c:strCache>
                <c:ptCount val="1"/>
                <c:pt idx="0">
                  <c:v>Median (LKR)</c:v>
                </c:pt>
              </c:strCache>
            </c:strRef>
          </c:tx>
          <c:cat>
            <c:strRef>
              <c:f>Sheet1!$A$2:$A$11</c:f>
              <c:strCache>
                <c:ptCount val="10"/>
                <c:pt idx="0">
                  <c:v>Travel (n=132)</c:v>
                </c:pt>
                <c:pt idx="1">
                  <c:v>Accompanying person (n=99)</c:v>
                </c:pt>
                <c:pt idx="2">
                  <c:v>By-stander (n=21)</c:v>
                </c:pt>
                <c:pt idx="3">
                  <c:v>Food (n=117)</c:v>
                </c:pt>
                <c:pt idx="4">
                  <c:v>Visiting (n=67)</c:v>
                </c:pt>
                <c:pt idx="5">
                  <c:v>Drugs (n=11)</c:v>
                </c:pt>
                <c:pt idx="6">
                  <c:v>Medical consumables (n=3)</c:v>
                </c:pt>
                <c:pt idx="7">
                  <c:v>Laboratory Investigations (n=2)</c:v>
                </c:pt>
                <c:pt idx="8">
                  <c:v>Non medical consumables (n=49)</c:v>
                </c:pt>
                <c:pt idx="9">
                  <c:v>Payment to staff (n=3)</c:v>
                </c:pt>
              </c:strCache>
            </c:strRef>
          </c:cat>
          <c:val>
            <c:numRef>
              <c:f>Sheet1!$B$2:$B$11</c:f>
              <c:numCache>
                <c:formatCode>General</c:formatCode>
                <c:ptCount val="10"/>
                <c:pt idx="0">
                  <c:v>365</c:v>
                </c:pt>
                <c:pt idx="1">
                  <c:v>310</c:v>
                </c:pt>
                <c:pt idx="2">
                  <c:v>100</c:v>
                </c:pt>
                <c:pt idx="3">
                  <c:v>220</c:v>
                </c:pt>
                <c:pt idx="4">
                  <c:v>750</c:v>
                </c:pt>
                <c:pt idx="5">
                  <c:v>200</c:v>
                </c:pt>
                <c:pt idx="6">
                  <c:v>150</c:v>
                </c:pt>
                <c:pt idx="7">
                  <c:v>915</c:v>
                </c:pt>
                <c:pt idx="8">
                  <c:v>180</c:v>
                </c:pt>
                <c:pt idx="9">
                  <c:v>20</c:v>
                </c:pt>
              </c:numCache>
            </c:numRef>
          </c:val>
        </c:ser>
        <c:axId val="97347840"/>
        <c:axId val="97362304"/>
      </c:barChart>
      <c:catAx>
        <c:axId val="97347840"/>
        <c:scaling>
          <c:orientation val="minMax"/>
        </c:scaling>
        <c:axPos val="b"/>
        <c:title>
          <c:tx>
            <c:rich>
              <a:bodyPr/>
              <a:lstStyle/>
              <a:p>
                <a:pPr>
                  <a:defRPr/>
                </a:pPr>
                <a:r>
                  <a:rPr lang="en-US"/>
                  <a:t>Cost Item</a:t>
                </a:r>
              </a:p>
            </c:rich>
          </c:tx>
        </c:title>
        <c:majorTickMark val="none"/>
        <c:tickLblPos val="nextTo"/>
        <c:crossAx val="97362304"/>
        <c:crosses val="autoZero"/>
        <c:auto val="1"/>
        <c:lblAlgn val="ctr"/>
        <c:lblOffset val="100"/>
      </c:catAx>
      <c:valAx>
        <c:axId val="97362304"/>
        <c:scaling>
          <c:orientation val="minMax"/>
        </c:scaling>
        <c:axPos val="l"/>
        <c:majorGridlines/>
        <c:title>
          <c:tx>
            <c:rich>
              <a:bodyPr/>
              <a:lstStyle/>
              <a:p>
                <a:pPr>
                  <a:defRPr/>
                </a:pPr>
                <a:r>
                  <a:rPr lang="en-US"/>
                  <a:t>Median Cost (LKR)</a:t>
                </a:r>
              </a:p>
            </c:rich>
          </c:tx>
        </c:title>
        <c:numFmt formatCode="General" sourceLinked="1"/>
        <c:tickLblPos val="nextTo"/>
        <c:crossAx val="97347840"/>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Indirect cost of the hospitalisation</a:t>
            </a:r>
          </a:p>
        </c:rich>
      </c:tx>
    </c:title>
    <c:plotArea>
      <c:layout/>
      <c:barChart>
        <c:barDir val="col"/>
        <c:grouping val="clustered"/>
        <c:ser>
          <c:idx val="0"/>
          <c:order val="0"/>
          <c:tx>
            <c:strRef>
              <c:f>Sheet1!$B$21</c:f>
              <c:strCache>
                <c:ptCount val="1"/>
                <c:pt idx="0">
                  <c:v>cost median (LKR)</c:v>
                </c:pt>
              </c:strCache>
            </c:strRef>
          </c:tx>
          <c:cat>
            <c:strRef>
              <c:f>Sheet1!$A$22:$A$24</c:f>
              <c:strCache>
                <c:ptCount val="3"/>
                <c:pt idx="0">
                  <c:v>Lost income by patient (n=3)</c:v>
                </c:pt>
                <c:pt idx="1">
                  <c:v>Payment for covering work (n=7)</c:v>
                </c:pt>
                <c:pt idx="2">
                  <c:v>Lost income by family members (n=29)</c:v>
                </c:pt>
              </c:strCache>
            </c:strRef>
          </c:cat>
          <c:val>
            <c:numRef>
              <c:f>Sheet1!$B$22:$B$24</c:f>
              <c:numCache>
                <c:formatCode>General</c:formatCode>
                <c:ptCount val="3"/>
                <c:pt idx="0">
                  <c:v>500</c:v>
                </c:pt>
                <c:pt idx="1">
                  <c:v>800</c:v>
                </c:pt>
                <c:pt idx="2">
                  <c:v>1000</c:v>
                </c:pt>
              </c:numCache>
            </c:numRef>
          </c:val>
        </c:ser>
        <c:axId val="97616256"/>
        <c:axId val="97618176"/>
      </c:barChart>
      <c:catAx>
        <c:axId val="97616256"/>
        <c:scaling>
          <c:orientation val="minMax"/>
        </c:scaling>
        <c:axPos val="b"/>
        <c:title>
          <c:tx>
            <c:rich>
              <a:bodyPr/>
              <a:lstStyle/>
              <a:p>
                <a:pPr>
                  <a:defRPr/>
                </a:pPr>
                <a:r>
                  <a:rPr lang="en-US"/>
                  <a:t>Cost Item</a:t>
                </a:r>
              </a:p>
            </c:rich>
          </c:tx>
        </c:title>
        <c:majorTickMark val="none"/>
        <c:tickLblPos val="nextTo"/>
        <c:crossAx val="97618176"/>
        <c:crosses val="autoZero"/>
        <c:auto val="1"/>
        <c:lblAlgn val="ctr"/>
        <c:lblOffset val="100"/>
      </c:catAx>
      <c:valAx>
        <c:axId val="97618176"/>
        <c:scaling>
          <c:orientation val="minMax"/>
        </c:scaling>
        <c:axPos val="l"/>
        <c:majorGridlines/>
        <c:title>
          <c:tx>
            <c:rich>
              <a:bodyPr/>
              <a:lstStyle/>
              <a:p>
                <a:pPr>
                  <a:defRPr/>
                </a:pPr>
                <a:r>
                  <a:rPr lang="en-US"/>
                  <a:t>Cost median (LKR)</a:t>
                </a:r>
              </a:p>
            </c:rich>
          </c:tx>
        </c:title>
        <c:numFmt formatCode="General" sourceLinked="1"/>
        <c:tickLblPos val="nextTo"/>
        <c:crossAx val="97616256"/>
        <c:crosses val="autoZero"/>
        <c:crossBetween val="between"/>
      </c:valAx>
    </c:plotArea>
    <c:plotVisOnly val="1"/>
    <c:dispBlanksAs val="gap"/>
  </c:chart>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3725834797891041"/>
          <c:y val="2.8061224489795956E-2"/>
          <c:w val="0.74692442882249732"/>
          <c:h val="0.78061224489795589"/>
        </c:manualLayout>
      </c:layout>
      <c:barChart>
        <c:barDir val="bar"/>
        <c:grouping val="clustered"/>
        <c:ser>
          <c:idx val="0"/>
          <c:order val="0"/>
          <c:spPr>
            <a:solidFill>
              <a:schemeClr val="accent1">
                <a:lumMod val="60000"/>
                <a:lumOff val="40000"/>
              </a:schemeClr>
            </a:solidFill>
            <a:ln w="32428">
              <a:noFill/>
            </a:ln>
          </c:spPr>
          <c:dLbls>
            <c:numFmt formatCode="#,##0" sourceLinked="0"/>
            <c:spPr>
              <a:noFill/>
              <a:ln w="32428">
                <a:noFill/>
              </a:ln>
            </c:spPr>
            <c:txPr>
              <a:bodyPr/>
              <a:lstStyle/>
              <a:p>
                <a:pPr>
                  <a:defRPr sz="1019" b="1" i="0" u="none" strike="noStrike" baseline="0">
                    <a:solidFill>
                      <a:srgbClr val="000000"/>
                    </a:solidFill>
                    <a:latin typeface="Arial"/>
                    <a:ea typeface="Arial"/>
                    <a:cs typeface="Arial"/>
                  </a:defRPr>
                </a:pPr>
                <a:endParaRPr lang="en-US"/>
              </a:p>
            </c:txPr>
            <c:showVal val="1"/>
          </c:dLbls>
          <c:cat>
            <c:strRef>
              <c:f>Sheet3!$A$2:$A$13</c:f>
              <c:strCache>
                <c:ptCount val="12"/>
                <c:pt idx="0">
                  <c:v>Medical</c:v>
                </c:pt>
                <c:pt idx="1">
                  <c:v>Nursing</c:v>
                </c:pt>
                <c:pt idx="2">
                  <c:v>Paramedical</c:v>
                </c:pt>
                <c:pt idx="3">
                  <c:v>Support</c:v>
                </c:pt>
                <c:pt idx="4">
                  <c:v>Cleaning Services</c:v>
                </c:pt>
                <c:pt idx="5">
                  <c:v>Laundry Services</c:v>
                </c:pt>
                <c:pt idx="6">
                  <c:v>Security Services</c:v>
                </c:pt>
                <c:pt idx="7">
                  <c:v>Meals</c:v>
                </c:pt>
                <c:pt idx="8">
                  <c:v>Fuel</c:v>
                </c:pt>
                <c:pt idx="9">
                  <c:v>Water</c:v>
                </c:pt>
                <c:pt idx="10">
                  <c:v>Electricity</c:v>
                </c:pt>
                <c:pt idx="11">
                  <c:v>Telecommunication</c:v>
                </c:pt>
              </c:strCache>
            </c:strRef>
          </c:cat>
          <c:val>
            <c:numRef>
              <c:f>Sheet3!$B$2:$B$13</c:f>
              <c:numCache>
                <c:formatCode>0.00</c:formatCode>
                <c:ptCount val="12"/>
                <c:pt idx="0">
                  <c:v>260177.83</c:v>
                </c:pt>
                <c:pt idx="1">
                  <c:v>897913.4</c:v>
                </c:pt>
                <c:pt idx="2">
                  <c:v>58746.6</c:v>
                </c:pt>
                <c:pt idx="3">
                  <c:v>130705.4</c:v>
                </c:pt>
                <c:pt idx="4">
                  <c:v>32049.86</c:v>
                </c:pt>
                <c:pt idx="5">
                  <c:v>11809.01</c:v>
                </c:pt>
                <c:pt idx="6">
                  <c:v>13843.740000000014</c:v>
                </c:pt>
                <c:pt idx="7">
                  <c:v>24079.09</c:v>
                </c:pt>
                <c:pt idx="8">
                  <c:v>13607.49</c:v>
                </c:pt>
                <c:pt idx="9">
                  <c:v>15152.06</c:v>
                </c:pt>
                <c:pt idx="10">
                  <c:v>68940.27</c:v>
                </c:pt>
                <c:pt idx="11">
                  <c:v>1045.7</c:v>
                </c:pt>
              </c:numCache>
            </c:numRef>
          </c:val>
        </c:ser>
        <c:gapWidth val="30"/>
        <c:axId val="148533632"/>
        <c:axId val="148535168"/>
      </c:barChart>
      <c:catAx>
        <c:axId val="148533632"/>
        <c:scaling>
          <c:orientation val="minMax"/>
        </c:scaling>
        <c:axPos val="l"/>
        <c:numFmt formatCode="General" sourceLinked="1"/>
        <c:tickLblPos val="nextTo"/>
        <c:spPr>
          <a:ln w="4053">
            <a:solidFill>
              <a:srgbClr val="000000"/>
            </a:solidFill>
            <a:prstDash val="solid"/>
          </a:ln>
        </c:spPr>
        <c:txPr>
          <a:bodyPr rot="0" vert="horz"/>
          <a:lstStyle/>
          <a:p>
            <a:pPr>
              <a:defRPr sz="1244" b="0" i="0" u="none" strike="noStrike" baseline="0">
                <a:solidFill>
                  <a:srgbClr val="000000"/>
                </a:solidFill>
                <a:latin typeface="Arial"/>
                <a:ea typeface="Arial"/>
                <a:cs typeface="Arial"/>
              </a:defRPr>
            </a:pPr>
            <a:endParaRPr lang="en-US"/>
          </a:p>
        </c:txPr>
        <c:crossAx val="148535168"/>
        <c:crosses val="autoZero"/>
        <c:auto val="1"/>
        <c:lblAlgn val="ctr"/>
        <c:lblOffset val="100"/>
        <c:tickLblSkip val="1"/>
        <c:tickMarkSkip val="1"/>
      </c:catAx>
      <c:valAx>
        <c:axId val="148535168"/>
        <c:scaling>
          <c:orientation val="minMax"/>
        </c:scaling>
        <c:axPos val="b"/>
        <c:numFmt formatCode="#,##0" sourceLinked="0"/>
        <c:tickLblPos val="nextTo"/>
        <c:spPr>
          <a:ln w="4053">
            <a:solidFill>
              <a:srgbClr val="000000"/>
            </a:solidFill>
            <a:prstDash val="solid"/>
          </a:ln>
        </c:spPr>
        <c:txPr>
          <a:bodyPr rot="-2700000" vert="horz"/>
          <a:lstStyle/>
          <a:p>
            <a:pPr>
              <a:defRPr sz="1244" b="1" i="0" u="none" strike="noStrike" baseline="0">
                <a:solidFill>
                  <a:srgbClr val="000000"/>
                </a:solidFill>
                <a:latin typeface="Arial"/>
                <a:ea typeface="Arial"/>
                <a:cs typeface="Arial"/>
              </a:defRPr>
            </a:pPr>
            <a:endParaRPr lang="en-US"/>
          </a:p>
        </c:txPr>
        <c:crossAx val="148533632"/>
        <c:crosses val="autoZero"/>
        <c:crossBetween val="between"/>
      </c:valAx>
      <c:spPr>
        <a:noFill/>
        <a:ln w="25387">
          <a:noFill/>
        </a:ln>
      </c:spPr>
    </c:plotArea>
    <c:plotVisOnly val="1"/>
    <c:dispBlanksAs val="gap"/>
  </c:chart>
  <c:spPr>
    <a:solidFill>
      <a:srgbClr val="FFFFFF"/>
    </a:solidFill>
    <a:ln>
      <a:noFill/>
    </a:ln>
  </c:spPr>
  <c:txPr>
    <a:bodyPr/>
    <a:lstStyle/>
    <a:p>
      <a:pPr>
        <a:defRPr sz="1244"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1624991441287314"/>
          <c:y val="0"/>
          <c:w val="0.72730446194225506"/>
          <c:h val="0.82781662553374868"/>
        </c:manualLayout>
      </c:layout>
      <c:barChart>
        <c:barDir val="bar"/>
        <c:grouping val="clustered"/>
        <c:ser>
          <c:idx val="0"/>
          <c:order val="0"/>
          <c:tx>
            <c:strRef>
              <c:f>Sheet2!$C$1</c:f>
              <c:strCache>
                <c:ptCount val="1"/>
                <c:pt idx="0">
                  <c:v>Detailed cost per month (LKR)</c:v>
                </c:pt>
              </c:strCache>
            </c:strRef>
          </c:tx>
          <c:dLbls>
            <c:showVal val="1"/>
          </c:dLbls>
          <c:cat>
            <c:strRef>
              <c:f>Sheet2!$B$2:$B$13</c:f>
              <c:strCache>
                <c:ptCount val="12"/>
                <c:pt idx="0">
                  <c:v>Medical</c:v>
                </c:pt>
                <c:pt idx="1">
                  <c:v>Nursing</c:v>
                </c:pt>
                <c:pt idx="2">
                  <c:v>Paramedical</c:v>
                </c:pt>
                <c:pt idx="3">
                  <c:v>Support</c:v>
                </c:pt>
                <c:pt idx="4">
                  <c:v>Cleaning Service</c:v>
                </c:pt>
                <c:pt idx="5">
                  <c:v>Laundry Services</c:v>
                </c:pt>
                <c:pt idx="6">
                  <c:v>Securtity services</c:v>
                </c:pt>
                <c:pt idx="7">
                  <c:v>Meals</c:v>
                </c:pt>
                <c:pt idx="8">
                  <c:v>Fuel</c:v>
                </c:pt>
                <c:pt idx="9">
                  <c:v>Water</c:v>
                </c:pt>
                <c:pt idx="10">
                  <c:v>Electricity</c:v>
                </c:pt>
                <c:pt idx="11">
                  <c:v>Telecommunication</c:v>
                </c:pt>
              </c:strCache>
            </c:strRef>
          </c:cat>
          <c:val>
            <c:numRef>
              <c:f>Sheet2!$C$2:$C$13</c:f>
              <c:numCache>
                <c:formatCode>General</c:formatCode>
                <c:ptCount val="12"/>
                <c:pt idx="0" formatCode="#,##0.00">
                  <c:v>390266.75</c:v>
                </c:pt>
                <c:pt idx="1">
                  <c:v>1346870.09</c:v>
                </c:pt>
                <c:pt idx="2">
                  <c:v>88119.9</c:v>
                </c:pt>
                <c:pt idx="3">
                  <c:v>406524.48000000021</c:v>
                </c:pt>
                <c:pt idx="4">
                  <c:v>307241.55</c:v>
                </c:pt>
                <c:pt idx="5">
                  <c:v>113205.47</c:v>
                </c:pt>
                <c:pt idx="6">
                  <c:v>132711.12</c:v>
                </c:pt>
                <c:pt idx="7">
                  <c:v>230830.84</c:v>
                </c:pt>
                <c:pt idx="8">
                  <c:v>130446.34</c:v>
                </c:pt>
                <c:pt idx="9">
                  <c:v>145253.07999999999</c:v>
                </c:pt>
                <c:pt idx="10" formatCode="#,##0.00">
                  <c:v>660886.30000000005</c:v>
                </c:pt>
                <c:pt idx="11" formatCode="#,##0.00">
                  <c:v>10024.469999999956</c:v>
                </c:pt>
              </c:numCache>
            </c:numRef>
          </c:val>
        </c:ser>
        <c:dLbls>
          <c:showVal val="1"/>
        </c:dLbls>
        <c:gapWidth val="75"/>
        <c:axId val="97558528"/>
        <c:axId val="97560064"/>
      </c:barChart>
      <c:catAx>
        <c:axId val="97558528"/>
        <c:scaling>
          <c:orientation val="minMax"/>
        </c:scaling>
        <c:axPos val="l"/>
        <c:majorTickMark val="none"/>
        <c:tickLblPos val="nextTo"/>
        <c:crossAx val="97560064"/>
        <c:crosses val="autoZero"/>
        <c:auto val="1"/>
        <c:lblAlgn val="ctr"/>
        <c:lblOffset val="100"/>
      </c:catAx>
      <c:valAx>
        <c:axId val="97560064"/>
        <c:scaling>
          <c:orientation val="minMax"/>
        </c:scaling>
        <c:axPos val="b"/>
        <c:numFmt formatCode="#,##0.00" sourceLinked="1"/>
        <c:majorTickMark val="none"/>
        <c:tickLblPos val="nextTo"/>
        <c:txPr>
          <a:bodyPr/>
          <a:lstStyle/>
          <a:p>
            <a:pPr>
              <a:defRPr sz="1200"/>
            </a:pPr>
            <a:endParaRPr lang="en-US"/>
          </a:p>
        </c:txPr>
        <c:crossAx val="97558528"/>
        <c:crosses val="autoZero"/>
        <c:crossBetween val="between"/>
      </c:valAx>
    </c:plotArea>
    <c:legend>
      <c:legendPos val="b"/>
    </c:legend>
    <c:plotVisOnly val="1"/>
    <c:dispBlanksAs val="gap"/>
  </c:chart>
  <c:txPr>
    <a:bodyPr/>
    <a:lstStyle/>
    <a:p>
      <a:pPr>
        <a:defRPr sz="16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Sheet2!$B$18</c:f>
              <c:strCache>
                <c:ptCount val="1"/>
                <c:pt idx="0">
                  <c:v>Cost (LKR)</c:v>
                </c:pt>
              </c:strCache>
            </c:strRef>
          </c:tx>
          <c:dLbls>
            <c:delete val="1"/>
          </c:dLbls>
          <c:cat>
            <c:strRef>
              <c:f>Sheet2!$A$19:$A$21</c:f>
              <c:strCache>
                <c:ptCount val="3"/>
                <c:pt idx="0">
                  <c:v>Hospitalisation</c:v>
                </c:pt>
                <c:pt idx="1">
                  <c:v>Haemodialysis</c:v>
                </c:pt>
                <c:pt idx="2">
                  <c:v>Drugs</c:v>
                </c:pt>
              </c:strCache>
            </c:strRef>
          </c:cat>
          <c:val>
            <c:numRef>
              <c:f>Sheet2!$B$19:$B$21</c:f>
              <c:numCache>
                <c:formatCode>General</c:formatCode>
                <c:ptCount val="3"/>
                <c:pt idx="0">
                  <c:v>1675.6599999999999</c:v>
                </c:pt>
                <c:pt idx="1">
                  <c:v>4900</c:v>
                </c:pt>
                <c:pt idx="2">
                  <c:v>607.47</c:v>
                </c:pt>
              </c:numCache>
            </c:numRef>
          </c:val>
        </c:ser>
        <c:dLbls>
          <c:showVal val="1"/>
          <c:showCatName val="1"/>
        </c:dLbls>
        <c:firstSliceAng val="0"/>
      </c:pieChart>
    </c:plotArea>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2D1B4-1469-4B32-B7FF-377CAA4490E2}" type="doc">
      <dgm:prSet loTypeId="urn:microsoft.com/office/officeart/2005/8/layout/radial1" loCatId="relationship" qsTypeId="urn:microsoft.com/office/officeart/2005/8/quickstyle/3d8" qsCatId="3D" csTypeId="urn:microsoft.com/office/officeart/2005/8/colors/colorful3" csCatId="colorful" phldr="1"/>
      <dgm:spPr/>
      <dgm:t>
        <a:bodyPr/>
        <a:lstStyle/>
        <a:p>
          <a:endParaRPr lang="en-US"/>
        </a:p>
      </dgm:t>
    </dgm:pt>
    <dgm:pt modelId="{64C5E72D-859C-47AE-8554-568E00864569}">
      <dgm:prSet phldrT="[Text]" custT="1"/>
      <dgm:spPr/>
      <dgm:t>
        <a:bodyPr/>
        <a:lstStyle/>
        <a:p>
          <a:r>
            <a:rPr lang="en-US" sz="2800" dirty="0" smtClean="0">
              <a:solidFill>
                <a:schemeClr val="tx1"/>
              </a:solidFill>
            </a:rPr>
            <a:t>Study Teams</a:t>
          </a:r>
          <a:endParaRPr lang="en-US" sz="2800" dirty="0">
            <a:solidFill>
              <a:schemeClr val="tx1"/>
            </a:solidFill>
          </a:endParaRPr>
        </a:p>
      </dgm:t>
    </dgm:pt>
    <dgm:pt modelId="{4D66B64D-4B6E-4705-BC1A-F42B75634892}" type="parTrans" cxnId="{736A7EA6-C98D-4A51-A239-6F34B02C96AB}">
      <dgm:prSet/>
      <dgm:spPr/>
      <dgm:t>
        <a:bodyPr/>
        <a:lstStyle/>
        <a:p>
          <a:endParaRPr lang="en-US" sz="2000">
            <a:solidFill>
              <a:schemeClr val="tx1"/>
            </a:solidFill>
          </a:endParaRPr>
        </a:p>
      </dgm:t>
    </dgm:pt>
    <dgm:pt modelId="{4AB96355-D951-406F-B828-85B5AD4940DC}" type="sibTrans" cxnId="{736A7EA6-C98D-4A51-A239-6F34B02C96AB}">
      <dgm:prSet/>
      <dgm:spPr/>
      <dgm:t>
        <a:bodyPr/>
        <a:lstStyle/>
        <a:p>
          <a:endParaRPr lang="en-US" sz="2000">
            <a:solidFill>
              <a:schemeClr val="tx1"/>
            </a:solidFill>
          </a:endParaRPr>
        </a:p>
      </dgm:t>
    </dgm:pt>
    <dgm:pt modelId="{63FFFC78-502C-44B6-8131-30970686B850}">
      <dgm:prSet phldrT="[Text]" custT="1"/>
      <dgm:spPr/>
      <dgm:t>
        <a:bodyPr/>
        <a:lstStyle/>
        <a:p>
          <a:r>
            <a:rPr lang="en-US" sz="2000" smtClean="0">
              <a:solidFill>
                <a:schemeClr val="tx1"/>
              </a:solidFill>
            </a:rPr>
            <a:t>Ministry of Health</a:t>
          </a:r>
          <a:endParaRPr lang="en-US" sz="2000" dirty="0">
            <a:solidFill>
              <a:schemeClr val="tx1"/>
            </a:solidFill>
          </a:endParaRPr>
        </a:p>
      </dgm:t>
    </dgm:pt>
    <dgm:pt modelId="{00FAA22C-D925-412E-BD4E-EF14FA0E778F}" type="parTrans" cxnId="{C12AE180-3FC7-4C6A-BA60-E72397978EB8}">
      <dgm:prSet custT="1"/>
      <dgm:spPr/>
      <dgm:t>
        <a:bodyPr/>
        <a:lstStyle/>
        <a:p>
          <a:endParaRPr lang="en-US" sz="2000">
            <a:solidFill>
              <a:schemeClr val="tx1"/>
            </a:solidFill>
          </a:endParaRPr>
        </a:p>
      </dgm:t>
    </dgm:pt>
    <dgm:pt modelId="{C1CA201C-08CA-4D0A-953E-E193669485D2}" type="sibTrans" cxnId="{C12AE180-3FC7-4C6A-BA60-E72397978EB8}">
      <dgm:prSet/>
      <dgm:spPr/>
      <dgm:t>
        <a:bodyPr/>
        <a:lstStyle/>
        <a:p>
          <a:endParaRPr lang="en-US" sz="2000">
            <a:solidFill>
              <a:schemeClr val="tx1"/>
            </a:solidFill>
          </a:endParaRPr>
        </a:p>
      </dgm:t>
    </dgm:pt>
    <dgm:pt modelId="{23C350D1-F553-45F1-AC90-E1EC1774A3B3}">
      <dgm:prSet phldrT="[Text]" custT="1"/>
      <dgm:spPr/>
      <dgm:t>
        <a:bodyPr/>
        <a:lstStyle/>
        <a:p>
          <a:r>
            <a:rPr lang="en-US" sz="2000" smtClean="0">
              <a:solidFill>
                <a:schemeClr val="tx1"/>
              </a:solidFill>
            </a:rPr>
            <a:t>Universities</a:t>
          </a:r>
          <a:endParaRPr lang="en-US" sz="2000" dirty="0">
            <a:solidFill>
              <a:schemeClr val="tx1"/>
            </a:solidFill>
          </a:endParaRPr>
        </a:p>
      </dgm:t>
    </dgm:pt>
    <dgm:pt modelId="{0D057684-D3AA-4EE5-87A7-8C486719C469}" type="parTrans" cxnId="{FEA0C6D5-41F3-4A54-9B90-204923E5DA43}">
      <dgm:prSet custT="1"/>
      <dgm:spPr/>
      <dgm:t>
        <a:bodyPr/>
        <a:lstStyle/>
        <a:p>
          <a:endParaRPr lang="en-US" sz="2000">
            <a:solidFill>
              <a:schemeClr val="tx1"/>
            </a:solidFill>
          </a:endParaRPr>
        </a:p>
      </dgm:t>
    </dgm:pt>
    <dgm:pt modelId="{1266EB40-A7A8-4ED0-B26B-B32DC326F63B}" type="sibTrans" cxnId="{FEA0C6D5-41F3-4A54-9B90-204923E5DA43}">
      <dgm:prSet/>
      <dgm:spPr/>
      <dgm:t>
        <a:bodyPr/>
        <a:lstStyle/>
        <a:p>
          <a:endParaRPr lang="en-US" sz="2000">
            <a:solidFill>
              <a:schemeClr val="tx1"/>
            </a:solidFill>
          </a:endParaRPr>
        </a:p>
      </dgm:t>
    </dgm:pt>
    <dgm:pt modelId="{4B9B0022-2779-443D-BA61-A0CCCD39005E}">
      <dgm:prSet phldrT="[Text]" custT="1"/>
      <dgm:spPr/>
      <dgm:t>
        <a:bodyPr/>
        <a:lstStyle/>
        <a:p>
          <a:r>
            <a:rPr lang="en-US" sz="1800" dirty="0" err="1" smtClean="0">
              <a:solidFill>
                <a:schemeClr val="tx1"/>
              </a:solidFill>
            </a:rPr>
            <a:t>Bandaranayake</a:t>
          </a:r>
          <a:r>
            <a:rPr lang="en-US" sz="1800" dirty="0" smtClean="0">
              <a:solidFill>
                <a:schemeClr val="tx1"/>
              </a:solidFill>
            </a:rPr>
            <a:t> </a:t>
          </a:r>
          <a:r>
            <a:rPr lang="en-US" sz="2000" dirty="0" smtClean="0">
              <a:solidFill>
                <a:schemeClr val="tx1"/>
              </a:solidFill>
            </a:rPr>
            <a:t>Memorial </a:t>
          </a:r>
          <a:r>
            <a:rPr lang="en-US" sz="2000" dirty="0" err="1" smtClean="0">
              <a:solidFill>
                <a:schemeClr val="tx1"/>
              </a:solidFill>
            </a:rPr>
            <a:t>Ayurvedic</a:t>
          </a:r>
          <a:r>
            <a:rPr lang="en-US" sz="2000" dirty="0" smtClean="0">
              <a:solidFill>
                <a:schemeClr val="tx1"/>
              </a:solidFill>
            </a:rPr>
            <a:t> Research Institute</a:t>
          </a:r>
          <a:endParaRPr lang="en-US" sz="2000" dirty="0">
            <a:solidFill>
              <a:schemeClr val="tx1"/>
            </a:solidFill>
          </a:endParaRPr>
        </a:p>
      </dgm:t>
    </dgm:pt>
    <dgm:pt modelId="{8C4ED540-DFB6-4A10-881E-625365788789}" type="parTrans" cxnId="{695781B5-8F43-44F8-9BCD-9BFAAEE32D44}">
      <dgm:prSet custT="1"/>
      <dgm:spPr/>
      <dgm:t>
        <a:bodyPr/>
        <a:lstStyle/>
        <a:p>
          <a:endParaRPr lang="en-US" sz="2000">
            <a:solidFill>
              <a:schemeClr val="tx1"/>
            </a:solidFill>
          </a:endParaRPr>
        </a:p>
      </dgm:t>
    </dgm:pt>
    <dgm:pt modelId="{C010F17A-9E37-49E0-99F3-A2FC58323758}" type="sibTrans" cxnId="{695781B5-8F43-44F8-9BCD-9BFAAEE32D44}">
      <dgm:prSet/>
      <dgm:spPr/>
      <dgm:t>
        <a:bodyPr/>
        <a:lstStyle/>
        <a:p>
          <a:endParaRPr lang="en-US" sz="2000">
            <a:solidFill>
              <a:schemeClr val="tx1"/>
            </a:solidFill>
          </a:endParaRPr>
        </a:p>
      </dgm:t>
    </dgm:pt>
    <dgm:pt modelId="{8CB7AC95-6513-4FB3-B751-AA8981F81925}">
      <dgm:prSet phldrT="[Text]" custT="1"/>
      <dgm:spPr/>
      <dgm:t>
        <a:bodyPr/>
        <a:lstStyle/>
        <a:p>
          <a:r>
            <a:rPr lang="en-US" sz="2000" smtClean="0">
              <a:solidFill>
                <a:schemeClr val="tx1"/>
              </a:solidFill>
            </a:rPr>
            <a:t>Provincial &amp; Regional Health Authorites</a:t>
          </a:r>
          <a:endParaRPr lang="en-US" sz="2000" dirty="0">
            <a:solidFill>
              <a:schemeClr val="tx1"/>
            </a:solidFill>
          </a:endParaRPr>
        </a:p>
      </dgm:t>
    </dgm:pt>
    <dgm:pt modelId="{3609D3EA-E036-4096-B457-2C107B652565}" type="parTrans" cxnId="{B3DEB5D5-FA92-4818-B739-D9CDE500DF41}">
      <dgm:prSet custT="1"/>
      <dgm:spPr/>
      <dgm:t>
        <a:bodyPr/>
        <a:lstStyle/>
        <a:p>
          <a:endParaRPr lang="en-US" sz="2000">
            <a:solidFill>
              <a:schemeClr val="tx1"/>
            </a:solidFill>
          </a:endParaRPr>
        </a:p>
      </dgm:t>
    </dgm:pt>
    <dgm:pt modelId="{64DE7368-92BB-4232-A9EF-C3BB7A4EFE16}" type="sibTrans" cxnId="{B3DEB5D5-FA92-4818-B739-D9CDE500DF41}">
      <dgm:prSet/>
      <dgm:spPr/>
      <dgm:t>
        <a:bodyPr/>
        <a:lstStyle/>
        <a:p>
          <a:endParaRPr lang="en-US" sz="2000">
            <a:solidFill>
              <a:schemeClr val="tx1"/>
            </a:solidFill>
          </a:endParaRPr>
        </a:p>
      </dgm:t>
    </dgm:pt>
    <dgm:pt modelId="{F3D4E7C6-7240-4B60-A249-CDC5B95B69D3}">
      <dgm:prSet custT="1"/>
      <dgm:spPr/>
      <dgm:t>
        <a:bodyPr/>
        <a:lstStyle/>
        <a:p>
          <a:r>
            <a:rPr lang="en-US" sz="2000" dirty="0" smtClean="0">
              <a:solidFill>
                <a:schemeClr val="tx1"/>
              </a:solidFill>
            </a:rPr>
            <a:t>National Water Supply &amp; Drainage Board</a:t>
          </a:r>
          <a:endParaRPr lang="en-US" sz="2000" dirty="0">
            <a:solidFill>
              <a:schemeClr val="tx1"/>
            </a:solidFill>
          </a:endParaRPr>
        </a:p>
      </dgm:t>
    </dgm:pt>
    <dgm:pt modelId="{9C8275F5-E7CB-446C-9C2C-554F08FD525B}" type="parTrans" cxnId="{C3A3A407-A2B2-4722-A628-A91135AD0895}">
      <dgm:prSet custT="1"/>
      <dgm:spPr/>
      <dgm:t>
        <a:bodyPr/>
        <a:lstStyle/>
        <a:p>
          <a:endParaRPr lang="en-US" sz="2000">
            <a:solidFill>
              <a:schemeClr val="tx1"/>
            </a:solidFill>
          </a:endParaRPr>
        </a:p>
      </dgm:t>
    </dgm:pt>
    <dgm:pt modelId="{7126BB59-B247-49A6-9D6B-2F04172BE5F2}" type="sibTrans" cxnId="{C3A3A407-A2B2-4722-A628-A91135AD0895}">
      <dgm:prSet/>
      <dgm:spPr/>
      <dgm:t>
        <a:bodyPr/>
        <a:lstStyle/>
        <a:p>
          <a:endParaRPr lang="en-US" sz="2000">
            <a:solidFill>
              <a:schemeClr val="tx1"/>
            </a:solidFill>
          </a:endParaRPr>
        </a:p>
      </dgm:t>
    </dgm:pt>
    <dgm:pt modelId="{2151849B-B546-4956-9C52-22824E8DFF49}" type="pres">
      <dgm:prSet presAssocID="{71F2D1B4-1469-4B32-B7FF-377CAA4490E2}" presName="cycle" presStyleCnt="0">
        <dgm:presLayoutVars>
          <dgm:chMax val="1"/>
          <dgm:dir/>
          <dgm:animLvl val="ctr"/>
          <dgm:resizeHandles val="exact"/>
        </dgm:presLayoutVars>
      </dgm:prSet>
      <dgm:spPr/>
      <dgm:t>
        <a:bodyPr/>
        <a:lstStyle/>
        <a:p>
          <a:endParaRPr lang="en-US"/>
        </a:p>
      </dgm:t>
    </dgm:pt>
    <dgm:pt modelId="{3D9CC102-A56D-4DBD-84FC-54811E232CD4}" type="pres">
      <dgm:prSet presAssocID="{64C5E72D-859C-47AE-8554-568E00864569}" presName="centerShape" presStyleLbl="node0" presStyleIdx="0" presStyleCnt="1"/>
      <dgm:spPr/>
      <dgm:t>
        <a:bodyPr/>
        <a:lstStyle/>
        <a:p>
          <a:endParaRPr lang="en-US"/>
        </a:p>
      </dgm:t>
    </dgm:pt>
    <dgm:pt modelId="{26E2B3FB-3FE2-47C9-9D2A-766AEE429B00}" type="pres">
      <dgm:prSet presAssocID="{00FAA22C-D925-412E-BD4E-EF14FA0E778F}" presName="Name9" presStyleLbl="parChTrans1D2" presStyleIdx="0" presStyleCnt="5"/>
      <dgm:spPr/>
      <dgm:t>
        <a:bodyPr/>
        <a:lstStyle/>
        <a:p>
          <a:endParaRPr lang="en-US"/>
        </a:p>
      </dgm:t>
    </dgm:pt>
    <dgm:pt modelId="{1B06B0CC-9EF7-4767-9CCD-FC33261D3CB0}" type="pres">
      <dgm:prSet presAssocID="{00FAA22C-D925-412E-BD4E-EF14FA0E778F}" presName="connTx" presStyleLbl="parChTrans1D2" presStyleIdx="0" presStyleCnt="5"/>
      <dgm:spPr/>
      <dgm:t>
        <a:bodyPr/>
        <a:lstStyle/>
        <a:p>
          <a:endParaRPr lang="en-US"/>
        </a:p>
      </dgm:t>
    </dgm:pt>
    <dgm:pt modelId="{49D8DAFA-7715-4A99-95F6-F9C43F52313F}" type="pres">
      <dgm:prSet presAssocID="{63FFFC78-502C-44B6-8131-30970686B850}" presName="node" presStyleLbl="node1" presStyleIdx="0" presStyleCnt="5" custRadScaleRad="94685" custRadScaleInc="-114952">
        <dgm:presLayoutVars>
          <dgm:bulletEnabled val="1"/>
        </dgm:presLayoutVars>
      </dgm:prSet>
      <dgm:spPr/>
      <dgm:t>
        <a:bodyPr/>
        <a:lstStyle/>
        <a:p>
          <a:endParaRPr lang="en-US"/>
        </a:p>
      </dgm:t>
    </dgm:pt>
    <dgm:pt modelId="{84DA16EA-EDE0-495B-A0BD-539734A3DFFF}" type="pres">
      <dgm:prSet presAssocID="{0D057684-D3AA-4EE5-87A7-8C486719C469}" presName="Name9" presStyleLbl="parChTrans1D2" presStyleIdx="1" presStyleCnt="5"/>
      <dgm:spPr/>
      <dgm:t>
        <a:bodyPr/>
        <a:lstStyle/>
        <a:p>
          <a:endParaRPr lang="en-US"/>
        </a:p>
      </dgm:t>
    </dgm:pt>
    <dgm:pt modelId="{101829BF-8012-4E4B-87CC-FE63E874B7CB}" type="pres">
      <dgm:prSet presAssocID="{0D057684-D3AA-4EE5-87A7-8C486719C469}" presName="connTx" presStyleLbl="parChTrans1D2" presStyleIdx="1" presStyleCnt="5"/>
      <dgm:spPr/>
      <dgm:t>
        <a:bodyPr/>
        <a:lstStyle/>
        <a:p>
          <a:endParaRPr lang="en-US"/>
        </a:p>
      </dgm:t>
    </dgm:pt>
    <dgm:pt modelId="{3CAC040F-8FE8-4D1A-8C2B-6C8FE838F89B}" type="pres">
      <dgm:prSet presAssocID="{23C350D1-F553-45F1-AC90-E1EC1774A3B3}" presName="node" presStyleLbl="node1" presStyleIdx="1" presStyleCnt="5" custRadScaleRad="94684" custRadScaleInc="479423">
        <dgm:presLayoutVars>
          <dgm:bulletEnabled val="1"/>
        </dgm:presLayoutVars>
      </dgm:prSet>
      <dgm:spPr/>
      <dgm:t>
        <a:bodyPr/>
        <a:lstStyle/>
        <a:p>
          <a:endParaRPr lang="en-US"/>
        </a:p>
      </dgm:t>
    </dgm:pt>
    <dgm:pt modelId="{1705BEAB-EF5B-4ADC-B796-A123565D99E2}" type="pres">
      <dgm:prSet presAssocID="{8C4ED540-DFB6-4A10-881E-625365788789}" presName="Name9" presStyleLbl="parChTrans1D2" presStyleIdx="2" presStyleCnt="5"/>
      <dgm:spPr/>
      <dgm:t>
        <a:bodyPr/>
        <a:lstStyle/>
        <a:p>
          <a:endParaRPr lang="en-US"/>
        </a:p>
      </dgm:t>
    </dgm:pt>
    <dgm:pt modelId="{1512BF01-2C54-48D6-AA0D-E12E4ACE9979}" type="pres">
      <dgm:prSet presAssocID="{8C4ED540-DFB6-4A10-881E-625365788789}" presName="connTx" presStyleLbl="parChTrans1D2" presStyleIdx="2" presStyleCnt="5"/>
      <dgm:spPr/>
      <dgm:t>
        <a:bodyPr/>
        <a:lstStyle/>
        <a:p>
          <a:endParaRPr lang="en-US"/>
        </a:p>
      </dgm:t>
    </dgm:pt>
    <dgm:pt modelId="{D7AFF9A0-E9C1-4DD9-AFE0-574BD7973BA2}" type="pres">
      <dgm:prSet presAssocID="{4B9B0022-2779-443D-BA61-A0CCCD39005E}" presName="node" presStyleLbl="node1" presStyleIdx="2" presStyleCnt="5" custRadScaleRad="83353" custRadScaleInc="-398296">
        <dgm:presLayoutVars>
          <dgm:bulletEnabled val="1"/>
        </dgm:presLayoutVars>
      </dgm:prSet>
      <dgm:spPr/>
      <dgm:t>
        <a:bodyPr/>
        <a:lstStyle/>
        <a:p>
          <a:endParaRPr lang="en-US"/>
        </a:p>
      </dgm:t>
    </dgm:pt>
    <dgm:pt modelId="{205341E0-5915-4980-9CE6-C4189A9E8734}" type="pres">
      <dgm:prSet presAssocID="{9C8275F5-E7CB-446C-9C2C-554F08FD525B}" presName="Name9" presStyleLbl="parChTrans1D2" presStyleIdx="3" presStyleCnt="5"/>
      <dgm:spPr/>
      <dgm:t>
        <a:bodyPr/>
        <a:lstStyle/>
        <a:p>
          <a:endParaRPr lang="en-US"/>
        </a:p>
      </dgm:t>
    </dgm:pt>
    <dgm:pt modelId="{7BA782D1-C9EE-4C24-971F-C836BF1E8A86}" type="pres">
      <dgm:prSet presAssocID="{9C8275F5-E7CB-446C-9C2C-554F08FD525B}" presName="connTx" presStyleLbl="parChTrans1D2" presStyleIdx="3" presStyleCnt="5"/>
      <dgm:spPr/>
      <dgm:t>
        <a:bodyPr/>
        <a:lstStyle/>
        <a:p>
          <a:endParaRPr lang="en-US"/>
        </a:p>
      </dgm:t>
    </dgm:pt>
    <dgm:pt modelId="{BBAA5EC2-394D-45A7-B5F5-3956FBAB44B5}" type="pres">
      <dgm:prSet presAssocID="{F3D4E7C6-7240-4B60-A249-CDC5B95B69D3}" presName="node" presStyleLbl="node1" presStyleIdx="3" presStyleCnt="5" custRadScaleRad="79602" custRadScaleInc="-41584">
        <dgm:presLayoutVars>
          <dgm:bulletEnabled val="1"/>
        </dgm:presLayoutVars>
      </dgm:prSet>
      <dgm:spPr/>
      <dgm:t>
        <a:bodyPr/>
        <a:lstStyle/>
        <a:p>
          <a:endParaRPr lang="en-US"/>
        </a:p>
      </dgm:t>
    </dgm:pt>
    <dgm:pt modelId="{22016E70-1E71-44FB-9888-D934FFD0FE7C}" type="pres">
      <dgm:prSet presAssocID="{3609D3EA-E036-4096-B457-2C107B652565}" presName="Name9" presStyleLbl="parChTrans1D2" presStyleIdx="4" presStyleCnt="5"/>
      <dgm:spPr/>
      <dgm:t>
        <a:bodyPr/>
        <a:lstStyle/>
        <a:p>
          <a:endParaRPr lang="en-US"/>
        </a:p>
      </dgm:t>
    </dgm:pt>
    <dgm:pt modelId="{A6B7EB5C-6841-4A11-A72A-BA895B3041B5}" type="pres">
      <dgm:prSet presAssocID="{3609D3EA-E036-4096-B457-2C107B652565}" presName="connTx" presStyleLbl="parChTrans1D2" presStyleIdx="4" presStyleCnt="5"/>
      <dgm:spPr/>
      <dgm:t>
        <a:bodyPr/>
        <a:lstStyle/>
        <a:p>
          <a:endParaRPr lang="en-US"/>
        </a:p>
      </dgm:t>
    </dgm:pt>
    <dgm:pt modelId="{392815C7-A5BF-4852-9CEC-9B683DFF6DED}" type="pres">
      <dgm:prSet presAssocID="{8CB7AC95-6513-4FB3-B751-AA8981F81925}" presName="node" presStyleLbl="node1" presStyleIdx="4" presStyleCnt="5" custRadScaleRad="97087" custRadScaleInc="-17788">
        <dgm:presLayoutVars>
          <dgm:bulletEnabled val="1"/>
        </dgm:presLayoutVars>
      </dgm:prSet>
      <dgm:spPr/>
      <dgm:t>
        <a:bodyPr/>
        <a:lstStyle/>
        <a:p>
          <a:endParaRPr lang="en-US"/>
        </a:p>
      </dgm:t>
    </dgm:pt>
  </dgm:ptLst>
  <dgm:cxnLst>
    <dgm:cxn modelId="{F6197686-DAEE-4FD2-BDD0-CFF97C8DB08B}" type="presOf" srcId="{71F2D1B4-1469-4B32-B7FF-377CAA4490E2}" destId="{2151849B-B546-4956-9C52-22824E8DFF49}" srcOrd="0" destOrd="0" presId="urn:microsoft.com/office/officeart/2005/8/layout/radial1"/>
    <dgm:cxn modelId="{695781B5-8F43-44F8-9BCD-9BFAAEE32D44}" srcId="{64C5E72D-859C-47AE-8554-568E00864569}" destId="{4B9B0022-2779-443D-BA61-A0CCCD39005E}" srcOrd="2" destOrd="0" parTransId="{8C4ED540-DFB6-4A10-881E-625365788789}" sibTransId="{C010F17A-9E37-49E0-99F3-A2FC58323758}"/>
    <dgm:cxn modelId="{84D3AD47-E4E1-4916-9302-C1204E380058}" type="presOf" srcId="{8CB7AC95-6513-4FB3-B751-AA8981F81925}" destId="{392815C7-A5BF-4852-9CEC-9B683DFF6DED}" srcOrd="0" destOrd="0" presId="urn:microsoft.com/office/officeart/2005/8/layout/radial1"/>
    <dgm:cxn modelId="{837C7484-F47B-4E47-AFC0-7C3F83AEFD41}" type="presOf" srcId="{63FFFC78-502C-44B6-8131-30970686B850}" destId="{49D8DAFA-7715-4A99-95F6-F9C43F52313F}" srcOrd="0" destOrd="0" presId="urn:microsoft.com/office/officeart/2005/8/layout/radial1"/>
    <dgm:cxn modelId="{F92A2751-922E-4AA4-96E4-670E08C0E3F5}" type="presOf" srcId="{0D057684-D3AA-4EE5-87A7-8C486719C469}" destId="{101829BF-8012-4E4B-87CC-FE63E874B7CB}" srcOrd="1" destOrd="0" presId="urn:microsoft.com/office/officeart/2005/8/layout/radial1"/>
    <dgm:cxn modelId="{736A7EA6-C98D-4A51-A239-6F34B02C96AB}" srcId="{71F2D1B4-1469-4B32-B7FF-377CAA4490E2}" destId="{64C5E72D-859C-47AE-8554-568E00864569}" srcOrd="0" destOrd="0" parTransId="{4D66B64D-4B6E-4705-BC1A-F42B75634892}" sibTransId="{4AB96355-D951-406F-B828-85B5AD4940DC}"/>
    <dgm:cxn modelId="{A6345F68-8330-4F7E-B0BA-BEB5891A818D}" type="presOf" srcId="{8C4ED540-DFB6-4A10-881E-625365788789}" destId="{1512BF01-2C54-48D6-AA0D-E12E4ACE9979}" srcOrd="1" destOrd="0" presId="urn:microsoft.com/office/officeart/2005/8/layout/radial1"/>
    <dgm:cxn modelId="{153068C2-4CA0-4F5F-956B-30BDCC1AE3BB}" type="presOf" srcId="{00FAA22C-D925-412E-BD4E-EF14FA0E778F}" destId="{26E2B3FB-3FE2-47C9-9D2A-766AEE429B00}" srcOrd="0" destOrd="0" presId="urn:microsoft.com/office/officeart/2005/8/layout/radial1"/>
    <dgm:cxn modelId="{6EFD77DD-7043-4A00-806B-ABA75EF797C5}" type="presOf" srcId="{4B9B0022-2779-443D-BA61-A0CCCD39005E}" destId="{D7AFF9A0-E9C1-4DD9-AFE0-574BD7973BA2}" srcOrd="0" destOrd="0" presId="urn:microsoft.com/office/officeart/2005/8/layout/radial1"/>
    <dgm:cxn modelId="{051BBDBC-F297-4DE3-B577-50F556327993}" type="presOf" srcId="{3609D3EA-E036-4096-B457-2C107B652565}" destId="{22016E70-1E71-44FB-9888-D934FFD0FE7C}" srcOrd="0" destOrd="0" presId="urn:microsoft.com/office/officeart/2005/8/layout/radial1"/>
    <dgm:cxn modelId="{FB611B38-EE36-4D5F-97B0-B9F9C3885F22}" type="presOf" srcId="{23C350D1-F553-45F1-AC90-E1EC1774A3B3}" destId="{3CAC040F-8FE8-4D1A-8C2B-6C8FE838F89B}" srcOrd="0" destOrd="0" presId="urn:microsoft.com/office/officeart/2005/8/layout/radial1"/>
    <dgm:cxn modelId="{B3DEB5D5-FA92-4818-B739-D9CDE500DF41}" srcId="{64C5E72D-859C-47AE-8554-568E00864569}" destId="{8CB7AC95-6513-4FB3-B751-AA8981F81925}" srcOrd="4" destOrd="0" parTransId="{3609D3EA-E036-4096-B457-2C107B652565}" sibTransId="{64DE7368-92BB-4232-A9EF-C3BB7A4EFE16}"/>
    <dgm:cxn modelId="{F778209B-992A-4396-BF46-29F066A3BDB0}" type="presOf" srcId="{F3D4E7C6-7240-4B60-A249-CDC5B95B69D3}" destId="{BBAA5EC2-394D-45A7-B5F5-3956FBAB44B5}" srcOrd="0" destOrd="0" presId="urn:microsoft.com/office/officeart/2005/8/layout/radial1"/>
    <dgm:cxn modelId="{5FFCE12D-D08E-4531-966C-A3D284F2F6F0}" type="presOf" srcId="{0D057684-D3AA-4EE5-87A7-8C486719C469}" destId="{84DA16EA-EDE0-495B-A0BD-539734A3DFFF}" srcOrd="0" destOrd="0" presId="urn:microsoft.com/office/officeart/2005/8/layout/radial1"/>
    <dgm:cxn modelId="{FFC6D655-D7D3-4F19-A9DE-57578608160F}" type="presOf" srcId="{3609D3EA-E036-4096-B457-2C107B652565}" destId="{A6B7EB5C-6841-4A11-A72A-BA895B3041B5}" srcOrd="1" destOrd="0" presId="urn:microsoft.com/office/officeart/2005/8/layout/radial1"/>
    <dgm:cxn modelId="{5DE92A78-48BB-4C20-8E39-AB6792A29370}" type="presOf" srcId="{00FAA22C-D925-412E-BD4E-EF14FA0E778F}" destId="{1B06B0CC-9EF7-4767-9CCD-FC33261D3CB0}" srcOrd="1" destOrd="0" presId="urn:microsoft.com/office/officeart/2005/8/layout/radial1"/>
    <dgm:cxn modelId="{C12AE180-3FC7-4C6A-BA60-E72397978EB8}" srcId="{64C5E72D-859C-47AE-8554-568E00864569}" destId="{63FFFC78-502C-44B6-8131-30970686B850}" srcOrd="0" destOrd="0" parTransId="{00FAA22C-D925-412E-BD4E-EF14FA0E778F}" sibTransId="{C1CA201C-08CA-4D0A-953E-E193669485D2}"/>
    <dgm:cxn modelId="{10BDED9B-A624-4A7B-9E76-07B49E250A2E}" type="presOf" srcId="{9C8275F5-E7CB-446C-9C2C-554F08FD525B}" destId="{205341E0-5915-4980-9CE6-C4189A9E8734}" srcOrd="0" destOrd="0" presId="urn:microsoft.com/office/officeart/2005/8/layout/radial1"/>
    <dgm:cxn modelId="{DDFEB3B5-F80D-4837-9E30-73140FC017F1}" type="presOf" srcId="{9C8275F5-E7CB-446C-9C2C-554F08FD525B}" destId="{7BA782D1-C9EE-4C24-971F-C836BF1E8A86}" srcOrd="1" destOrd="0" presId="urn:microsoft.com/office/officeart/2005/8/layout/radial1"/>
    <dgm:cxn modelId="{BEE8A288-BCE9-4ABB-A623-2EF496F659A7}" type="presOf" srcId="{64C5E72D-859C-47AE-8554-568E00864569}" destId="{3D9CC102-A56D-4DBD-84FC-54811E232CD4}" srcOrd="0" destOrd="0" presId="urn:microsoft.com/office/officeart/2005/8/layout/radial1"/>
    <dgm:cxn modelId="{C3A3A407-A2B2-4722-A628-A91135AD0895}" srcId="{64C5E72D-859C-47AE-8554-568E00864569}" destId="{F3D4E7C6-7240-4B60-A249-CDC5B95B69D3}" srcOrd="3" destOrd="0" parTransId="{9C8275F5-E7CB-446C-9C2C-554F08FD525B}" sibTransId="{7126BB59-B247-49A6-9D6B-2F04172BE5F2}"/>
    <dgm:cxn modelId="{FEA0C6D5-41F3-4A54-9B90-204923E5DA43}" srcId="{64C5E72D-859C-47AE-8554-568E00864569}" destId="{23C350D1-F553-45F1-AC90-E1EC1774A3B3}" srcOrd="1" destOrd="0" parTransId="{0D057684-D3AA-4EE5-87A7-8C486719C469}" sibTransId="{1266EB40-A7A8-4ED0-B26B-B32DC326F63B}"/>
    <dgm:cxn modelId="{CD032821-934C-4996-986E-39A22CEB3DE3}" type="presOf" srcId="{8C4ED540-DFB6-4A10-881E-625365788789}" destId="{1705BEAB-EF5B-4ADC-B796-A123565D99E2}" srcOrd="0" destOrd="0" presId="urn:microsoft.com/office/officeart/2005/8/layout/radial1"/>
    <dgm:cxn modelId="{B06B00B9-05EA-4D3E-8414-7C914EBE7064}" type="presParOf" srcId="{2151849B-B546-4956-9C52-22824E8DFF49}" destId="{3D9CC102-A56D-4DBD-84FC-54811E232CD4}" srcOrd="0" destOrd="0" presId="urn:microsoft.com/office/officeart/2005/8/layout/radial1"/>
    <dgm:cxn modelId="{E730B44A-7691-4E2A-891E-C0224DE44B23}" type="presParOf" srcId="{2151849B-B546-4956-9C52-22824E8DFF49}" destId="{26E2B3FB-3FE2-47C9-9D2A-766AEE429B00}" srcOrd="1" destOrd="0" presId="urn:microsoft.com/office/officeart/2005/8/layout/radial1"/>
    <dgm:cxn modelId="{1140B70C-208B-48C0-AFE3-7431DEF528C0}" type="presParOf" srcId="{26E2B3FB-3FE2-47C9-9D2A-766AEE429B00}" destId="{1B06B0CC-9EF7-4767-9CCD-FC33261D3CB0}" srcOrd="0" destOrd="0" presId="urn:microsoft.com/office/officeart/2005/8/layout/radial1"/>
    <dgm:cxn modelId="{D06F06BB-AF3F-467D-B1D2-8E988FB55160}" type="presParOf" srcId="{2151849B-B546-4956-9C52-22824E8DFF49}" destId="{49D8DAFA-7715-4A99-95F6-F9C43F52313F}" srcOrd="2" destOrd="0" presId="urn:microsoft.com/office/officeart/2005/8/layout/radial1"/>
    <dgm:cxn modelId="{7291BF4D-316A-46DD-9610-B3FF4F6BF137}" type="presParOf" srcId="{2151849B-B546-4956-9C52-22824E8DFF49}" destId="{84DA16EA-EDE0-495B-A0BD-539734A3DFFF}" srcOrd="3" destOrd="0" presId="urn:microsoft.com/office/officeart/2005/8/layout/radial1"/>
    <dgm:cxn modelId="{5F89B04B-47AD-4E68-95FF-6118271E8AB3}" type="presParOf" srcId="{84DA16EA-EDE0-495B-A0BD-539734A3DFFF}" destId="{101829BF-8012-4E4B-87CC-FE63E874B7CB}" srcOrd="0" destOrd="0" presId="urn:microsoft.com/office/officeart/2005/8/layout/radial1"/>
    <dgm:cxn modelId="{D7FA5417-6764-42B7-8CDE-D9AE8DE0E36E}" type="presParOf" srcId="{2151849B-B546-4956-9C52-22824E8DFF49}" destId="{3CAC040F-8FE8-4D1A-8C2B-6C8FE838F89B}" srcOrd="4" destOrd="0" presId="urn:microsoft.com/office/officeart/2005/8/layout/radial1"/>
    <dgm:cxn modelId="{50D911F8-ADCC-4AF5-8615-D84BC6B5F87D}" type="presParOf" srcId="{2151849B-B546-4956-9C52-22824E8DFF49}" destId="{1705BEAB-EF5B-4ADC-B796-A123565D99E2}" srcOrd="5" destOrd="0" presId="urn:microsoft.com/office/officeart/2005/8/layout/radial1"/>
    <dgm:cxn modelId="{E9E1A32C-E0D7-4206-8DA2-C93CA06553FF}" type="presParOf" srcId="{1705BEAB-EF5B-4ADC-B796-A123565D99E2}" destId="{1512BF01-2C54-48D6-AA0D-E12E4ACE9979}" srcOrd="0" destOrd="0" presId="urn:microsoft.com/office/officeart/2005/8/layout/radial1"/>
    <dgm:cxn modelId="{89745977-CFCF-407D-8C53-F2951C0EA71B}" type="presParOf" srcId="{2151849B-B546-4956-9C52-22824E8DFF49}" destId="{D7AFF9A0-E9C1-4DD9-AFE0-574BD7973BA2}" srcOrd="6" destOrd="0" presId="urn:microsoft.com/office/officeart/2005/8/layout/radial1"/>
    <dgm:cxn modelId="{5EBDDC87-CF51-43B2-88AE-6536B947B470}" type="presParOf" srcId="{2151849B-B546-4956-9C52-22824E8DFF49}" destId="{205341E0-5915-4980-9CE6-C4189A9E8734}" srcOrd="7" destOrd="0" presId="urn:microsoft.com/office/officeart/2005/8/layout/radial1"/>
    <dgm:cxn modelId="{92E6B9F1-9E2A-45F8-9830-29B75682956C}" type="presParOf" srcId="{205341E0-5915-4980-9CE6-C4189A9E8734}" destId="{7BA782D1-C9EE-4C24-971F-C836BF1E8A86}" srcOrd="0" destOrd="0" presId="urn:microsoft.com/office/officeart/2005/8/layout/radial1"/>
    <dgm:cxn modelId="{2280FA85-3C94-4469-B660-9EBB9E7F6C50}" type="presParOf" srcId="{2151849B-B546-4956-9C52-22824E8DFF49}" destId="{BBAA5EC2-394D-45A7-B5F5-3956FBAB44B5}" srcOrd="8" destOrd="0" presId="urn:microsoft.com/office/officeart/2005/8/layout/radial1"/>
    <dgm:cxn modelId="{73232AB8-924C-4E97-AE97-C2A3E7A2E56B}" type="presParOf" srcId="{2151849B-B546-4956-9C52-22824E8DFF49}" destId="{22016E70-1E71-44FB-9888-D934FFD0FE7C}" srcOrd="9" destOrd="0" presId="urn:microsoft.com/office/officeart/2005/8/layout/radial1"/>
    <dgm:cxn modelId="{10E85846-FB08-4C6D-B88D-11577E4D79BA}" type="presParOf" srcId="{22016E70-1E71-44FB-9888-D934FFD0FE7C}" destId="{A6B7EB5C-6841-4A11-A72A-BA895B3041B5}" srcOrd="0" destOrd="0" presId="urn:microsoft.com/office/officeart/2005/8/layout/radial1"/>
    <dgm:cxn modelId="{DD91441A-23FE-4C1B-9AC2-36E4F784F254}" type="presParOf" srcId="{2151849B-B546-4956-9C52-22824E8DFF49}" destId="{392815C7-A5BF-4852-9CEC-9B683DFF6DED}" srcOrd="10"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DBDF29-B7F4-4FF1-AEAC-4588E0A8EF3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5728C69-A956-46D5-9025-8AFB3BFD1F7B}">
      <dgm:prSet phldrT="[Text]"/>
      <dgm:spPr/>
      <dgm:t>
        <a:bodyPr/>
        <a:lstStyle/>
        <a:p>
          <a:r>
            <a:rPr lang="en-US" dirty="0" smtClean="0"/>
            <a:t>99</a:t>
          </a:r>
          <a:endParaRPr lang="en-US" dirty="0"/>
        </a:p>
      </dgm:t>
    </dgm:pt>
    <dgm:pt modelId="{C60FC9B9-6BD1-476D-BDD8-3D88DF814125}" type="parTrans" cxnId="{F5F41EB0-9085-49B7-83A1-76679A449DA6}">
      <dgm:prSet/>
      <dgm:spPr/>
      <dgm:t>
        <a:bodyPr/>
        <a:lstStyle/>
        <a:p>
          <a:endParaRPr lang="en-US"/>
        </a:p>
      </dgm:t>
    </dgm:pt>
    <dgm:pt modelId="{E379D671-2E9E-4E0E-8BF9-D4D2C9667EA7}" type="sibTrans" cxnId="{F5F41EB0-9085-49B7-83A1-76679A449DA6}">
      <dgm:prSet/>
      <dgm:spPr/>
      <dgm:t>
        <a:bodyPr/>
        <a:lstStyle/>
        <a:p>
          <a:endParaRPr lang="en-US"/>
        </a:p>
      </dgm:t>
    </dgm:pt>
    <dgm:pt modelId="{C3588FD6-FBD8-4999-92AA-6041C490BD59}">
      <dgm:prSet phldrT="[Text]" custT="1"/>
      <dgm:spPr/>
      <dgm:t>
        <a:bodyPr/>
        <a:lstStyle/>
        <a:p>
          <a:r>
            <a:rPr lang="en-US" sz="1800" dirty="0" smtClean="0"/>
            <a:t>Sources of drinking water for individuals with </a:t>
          </a:r>
          <a:r>
            <a:rPr lang="en-US" sz="1800" dirty="0" err="1" smtClean="0"/>
            <a:t>CKDu</a:t>
          </a:r>
          <a:r>
            <a:rPr lang="en-US" sz="1800" dirty="0" smtClean="0"/>
            <a:t> in </a:t>
          </a:r>
          <a:r>
            <a:rPr lang="en-US" sz="1800" b="1" dirty="0" smtClean="0"/>
            <a:t>Endemic Area</a:t>
          </a:r>
          <a:endParaRPr lang="en-US" sz="1800" b="1" dirty="0"/>
        </a:p>
      </dgm:t>
    </dgm:pt>
    <dgm:pt modelId="{39CBD46D-EE02-4067-9B72-B5D53FA4F8BD}" type="parTrans" cxnId="{91C1A6E6-271D-4DD4-A024-AF9C94ECAAC9}">
      <dgm:prSet/>
      <dgm:spPr/>
      <dgm:t>
        <a:bodyPr/>
        <a:lstStyle/>
        <a:p>
          <a:endParaRPr lang="en-US"/>
        </a:p>
      </dgm:t>
    </dgm:pt>
    <dgm:pt modelId="{F3D2871A-55D7-40D7-AC32-A3052E98CA78}" type="sibTrans" cxnId="{91C1A6E6-271D-4DD4-A024-AF9C94ECAAC9}">
      <dgm:prSet/>
      <dgm:spPr/>
      <dgm:t>
        <a:bodyPr/>
        <a:lstStyle/>
        <a:p>
          <a:endParaRPr lang="en-US"/>
        </a:p>
      </dgm:t>
    </dgm:pt>
    <dgm:pt modelId="{7D041FBC-4F8C-468E-B096-78895363C0BD}">
      <dgm:prSet phldrT="[Text]"/>
      <dgm:spPr/>
      <dgm:t>
        <a:bodyPr/>
        <a:lstStyle/>
        <a:p>
          <a:r>
            <a:rPr lang="en-US" dirty="0" smtClean="0"/>
            <a:t>123</a:t>
          </a:r>
          <a:endParaRPr lang="en-US" dirty="0"/>
        </a:p>
      </dgm:t>
    </dgm:pt>
    <dgm:pt modelId="{9B716726-1B20-4B50-8EFB-EF93F21D1E9D}" type="parTrans" cxnId="{8DA118DA-2C94-4D10-B015-440CE7569DE7}">
      <dgm:prSet/>
      <dgm:spPr/>
      <dgm:t>
        <a:bodyPr/>
        <a:lstStyle/>
        <a:p>
          <a:endParaRPr lang="en-US"/>
        </a:p>
      </dgm:t>
    </dgm:pt>
    <dgm:pt modelId="{F61B1D89-90B9-48E9-9087-573BF6B7B0C1}" type="sibTrans" cxnId="{8DA118DA-2C94-4D10-B015-440CE7569DE7}">
      <dgm:prSet/>
      <dgm:spPr/>
      <dgm:t>
        <a:bodyPr/>
        <a:lstStyle/>
        <a:p>
          <a:endParaRPr lang="en-US"/>
        </a:p>
      </dgm:t>
    </dgm:pt>
    <dgm:pt modelId="{E9506551-47CF-489B-BE55-F0651E8F09FF}">
      <dgm:prSet phldrT="[Text]" custT="1"/>
      <dgm:spPr/>
      <dgm:t>
        <a:bodyPr/>
        <a:lstStyle/>
        <a:p>
          <a:r>
            <a:rPr lang="en-US" sz="1800" dirty="0" smtClean="0"/>
            <a:t>Other sources of water from </a:t>
          </a:r>
          <a:r>
            <a:rPr lang="en-US" sz="1800" b="1" dirty="0" smtClean="0"/>
            <a:t>Endemic Area </a:t>
          </a:r>
          <a:endParaRPr lang="en-US" sz="1800" b="1" dirty="0"/>
        </a:p>
      </dgm:t>
    </dgm:pt>
    <dgm:pt modelId="{608DB1AA-088B-444E-9A67-9B508576EB9D}" type="parTrans" cxnId="{9C78C234-5D57-43C6-9B4E-A75EE695D3AD}">
      <dgm:prSet/>
      <dgm:spPr/>
      <dgm:t>
        <a:bodyPr/>
        <a:lstStyle/>
        <a:p>
          <a:endParaRPr lang="en-US"/>
        </a:p>
      </dgm:t>
    </dgm:pt>
    <dgm:pt modelId="{BA6F6215-027B-4C4A-BD82-646EBC7D1E58}" type="sibTrans" cxnId="{9C78C234-5D57-43C6-9B4E-A75EE695D3AD}">
      <dgm:prSet/>
      <dgm:spPr/>
      <dgm:t>
        <a:bodyPr/>
        <a:lstStyle/>
        <a:p>
          <a:endParaRPr lang="en-US"/>
        </a:p>
      </dgm:t>
    </dgm:pt>
    <dgm:pt modelId="{7994D9BD-C268-49CE-BE20-274B723604CE}">
      <dgm:prSet phldrT="[Text]" custT="1"/>
      <dgm:spPr/>
      <dgm:t>
        <a:bodyPr/>
        <a:lstStyle/>
        <a:p>
          <a:r>
            <a:rPr lang="en-US" sz="1800" dirty="0" smtClean="0"/>
            <a:t>(From ground wells, tube wells, irrigation canals</a:t>
          </a:r>
          <a:endParaRPr lang="en-US" sz="1800" dirty="0"/>
        </a:p>
      </dgm:t>
    </dgm:pt>
    <dgm:pt modelId="{8A44FB24-DD7A-493C-A100-CF4CC4E04BEE}" type="parTrans" cxnId="{1F84BCB9-88B8-463B-9E97-88F7A87A432D}">
      <dgm:prSet/>
      <dgm:spPr/>
      <dgm:t>
        <a:bodyPr/>
        <a:lstStyle/>
        <a:p>
          <a:endParaRPr lang="en-US"/>
        </a:p>
      </dgm:t>
    </dgm:pt>
    <dgm:pt modelId="{3C9F8258-C8F7-468C-A9AE-91364199C1DB}" type="sibTrans" cxnId="{1F84BCB9-88B8-463B-9E97-88F7A87A432D}">
      <dgm:prSet/>
      <dgm:spPr/>
      <dgm:t>
        <a:bodyPr/>
        <a:lstStyle/>
        <a:p>
          <a:endParaRPr lang="en-US"/>
        </a:p>
      </dgm:t>
    </dgm:pt>
    <dgm:pt modelId="{61136A32-2290-445A-9CFB-2B8EE5ED06D9}">
      <dgm:prSet phldrT="[Text]"/>
      <dgm:spPr/>
      <dgm:t>
        <a:bodyPr/>
        <a:lstStyle/>
        <a:p>
          <a:r>
            <a:rPr lang="en-US" dirty="0" smtClean="0"/>
            <a:t>12</a:t>
          </a:r>
          <a:endParaRPr lang="en-US" dirty="0"/>
        </a:p>
      </dgm:t>
    </dgm:pt>
    <dgm:pt modelId="{FEBF1904-A3AD-45F2-8732-64C1EB9E6439}" type="parTrans" cxnId="{AFC6D55D-916A-4132-87CE-3146335B9E16}">
      <dgm:prSet/>
      <dgm:spPr/>
      <dgm:t>
        <a:bodyPr/>
        <a:lstStyle/>
        <a:p>
          <a:endParaRPr lang="en-US"/>
        </a:p>
      </dgm:t>
    </dgm:pt>
    <dgm:pt modelId="{94780C71-F466-40B9-B69A-1248B6EB5912}" type="sibTrans" cxnId="{AFC6D55D-916A-4132-87CE-3146335B9E16}">
      <dgm:prSet/>
      <dgm:spPr/>
      <dgm:t>
        <a:bodyPr/>
        <a:lstStyle/>
        <a:p>
          <a:endParaRPr lang="en-US"/>
        </a:p>
      </dgm:t>
    </dgm:pt>
    <dgm:pt modelId="{2E2E1107-758A-4C26-B3D8-044561F2917C}">
      <dgm:prSet phldrT="[Text]" custT="1"/>
      <dgm:spPr/>
      <dgm:t>
        <a:bodyPr/>
        <a:lstStyle/>
        <a:p>
          <a:r>
            <a:rPr lang="en-US" sz="1800" b="1" dirty="0" smtClean="0"/>
            <a:t>Non Endemic Area</a:t>
          </a:r>
          <a:endParaRPr lang="en-US" sz="1800" b="1" dirty="0"/>
        </a:p>
      </dgm:t>
    </dgm:pt>
    <dgm:pt modelId="{63EC7C6E-5A29-460E-80F6-5B9FAC9FD557}" type="parTrans" cxnId="{B38C5B28-5531-42E0-AC54-8194D083E949}">
      <dgm:prSet/>
      <dgm:spPr/>
      <dgm:t>
        <a:bodyPr/>
        <a:lstStyle/>
        <a:p>
          <a:endParaRPr lang="en-US"/>
        </a:p>
      </dgm:t>
    </dgm:pt>
    <dgm:pt modelId="{A8ACB18E-B403-43F6-AC47-CDD119E852B4}" type="sibTrans" cxnId="{B38C5B28-5531-42E0-AC54-8194D083E949}">
      <dgm:prSet/>
      <dgm:spPr/>
      <dgm:t>
        <a:bodyPr/>
        <a:lstStyle/>
        <a:p>
          <a:endParaRPr lang="en-US"/>
        </a:p>
      </dgm:t>
    </dgm:pt>
    <dgm:pt modelId="{5B1A5C16-C805-4268-8AB2-419491510B46}">
      <dgm:prSet phldrT="[Text]" custT="1"/>
      <dgm:spPr/>
      <dgm:t>
        <a:bodyPr/>
        <a:lstStyle/>
        <a:p>
          <a:r>
            <a:rPr lang="en-US" sz="1800" dirty="0" smtClean="0"/>
            <a:t>(from ground well, tube wells and natural springs)</a:t>
          </a:r>
          <a:endParaRPr lang="en-US" sz="1800" b="1" dirty="0"/>
        </a:p>
      </dgm:t>
    </dgm:pt>
    <dgm:pt modelId="{094BF8A9-E105-47F9-B01C-4EA9C74DD07E}" type="parTrans" cxnId="{5207B11A-13EE-4EAE-AD11-CA73B855500A}">
      <dgm:prSet/>
      <dgm:spPr/>
    </dgm:pt>
    <dgm:pt modelId="{F137A1BA-8B9F-42F5-B8D9-0652BFF5D3FF}" type="sibTrans" cxnId="{5207B11A-13EE-4EAE-AD11-CA73B855500A}">
      <dgm:prSet/>
      <dgm:spPr/>
    </dgm:pt>
    <dgm:pt modelId="{9E05B590-13C0-460F-8E81-7F14A0697263}" type="pres">
      <dgm:prSet presAssocID="{F6DBDF29-B7F4-4FF1-AEAC-4588E0A8EF31}" presName="Name0" presStyleCnt="0">
        <dgm:presLayoutVars>
          <dgm:dir/>
          <dgm:animLvl val="lvl"/>
          <dgm:resizeHandles val="exact"/>
        </dgm:presLayoutVars>
      </dgm:prSet>
      <dgm:spPr/>
      <dgm:t>
        <a:bodyPr/>
        <a:lstStyle/>
        <a:p>
          <a:endParaRPr lang="en-US"/>
        </a:p>
      </dgm:t>
    </dgm:pt>
    <dgm:pt modelId="{E7017178-82F8-4700-B804-B8DE5181781A}" type="pres">
      <dgm:prSet presAssocID="{B5728C69-A956-46D5-9025-8AFB3BFD1F7B}" presName="linNode" presStyleCnt="0"/>
      <dgm:spPr/>
    </dgm:pt>
    <dgm:pt modelId="{D518171B-DCD4-469B-8DFE-A680F0C9A137}" type="pres">
      <dgm:prSet presAssocID="{B5728C69-A956-46D5-9025-8AFB3BFD1F7B}" presName="parentText" presStyleLbl="node1" presStyleIdx="0" presStyleCnt="3" custScaleX="47059">
        <dgm:presLayoutVars>
          <dgm:chMax val="1"/>
          <dgm:bulletEnabled val="1"/>
        </dgm:presLayoutVars>
      </dgm:prSet>
      <dgm:spPr/>
      <dgm:t>
        <a:bodyPr/>
        <a:lstStyle/>
        <a:p>
          <a:endParaRPr lang="en-US"/>
        </a:p>
      </dgm:t>
    </dgm:pt>
    <dgm:pt modelId="{918A4C4B-2C7F-4AFC-806D-B680DF1BE3F4}" type="pres">
      <dgm:prSet presAssocID="{B5728C69-A956-46D5-9025-8AFB3BFD1F7B}" presName="descendantText" presStyleLbl="alignAccFollowNode1" presStyleIdx="0" presStyleCnt="3" custScaleX="128921">
        <dgm:presLayoutVars>
          <dgm:bulletEnabled val="1"/>
        </dgm:presLayoutVars>
      </dgm:prSet>
      <dgm:spPr/>
      <dgm:t>
        <a:bodyPr/>
        <a:lstStyle/>
        <a:p>
          <a:endParaRPr lang="en-US"/>
        </a:p>
      </dgm:t>
    </dgm:pt>
    <dgm:pt modelId="{40E282A2-F23D-44E8-910F-C284A2BE06AB}" type="pres">
      <dgm:prSet presAssocID="{E379D671-2E9E-4E0E-8BF9-D4D2C9667EA7}" presName="sp" presStyleCnt="0"/>
      <dgm:spPr/>
    </dgm:pt>
    <dgm:pt modelId="{FBA6DFC3-EB32-47F7-8C77-D4EEC182AF5A}" type="pres">
      <dgm:prSet presAssocID="{7D041FBC-4F8C-468E-B096-78895363C0BD}" presName="linNode" presStyleCnt="0"/>
      <dgm:spPr/>
    </dgm:pt>
    <dgm:pt modelId="{A112E5E9-61F7-47E4-9787-9E40449D51D0}" type="pres">
      <dgm:prSet presAssocID="{7D041FBC-4F8C-468E-B096-78895363C0BD}" presName="parentText" presStyleLbl="node1" presStyleIdx="1" presStyleCnt="3" custScaleX="49453">
        <dgm:presLayoutVars>
          <dgm:chMax val="1"/>
          <dgm:bulletEnabled val="1"/>
        </dgm:presLayoutVars>
      </dgm:prSet>
      <dgm:spPr/>
      <dgm:t>
        <a:bodyPr/>
        <a:lstStyle/>
        <a:p>
          <a:endParaRPr lang="en-US"/>
        </a:p>
      </dgm:t>
    </dgm:pt>
    <dgm:pt modelId="{637D39A6-22EE-4890-892F-EBDEAEED0C65}" type="pres">
      <dgm:prSet presAssocID="{7D041FBC-4F8C-468E-B096-78895363C0BD}" presName="descendantText" presStyleLbl="alignAccFollowNode1" presStyleIdx="1" presStyleCnt="3" custScaleX="127699">
        <dgm:presLayoutVars>
          <dgm:bulletEnabled val="1"/>
        </dgm:presLayoutVars>
      </dgm:prSet>
      <dgm:spPr/>
      <dgm:t>
        <a:bodyPr/>
        <a:lstStyle/>
        <a:p>
          <a:endParaRPr lang="en-US"/>
        </a:p>
      </dgm:t>
    </dgm:pt>
    <dgm:pt modelId="{F464D860-37CE-4F1F-94B0-4B4B640E0BCD}" type="pres">
      <dgm:prSet presAssocID="{F61B1D89-90B9-48E9-9087-573BF6B7B0C1}" presName="sp" presStyleCnt="0"/>
      <dgm:spPr/>
    </dgm:pt>
    <dgm:pt modelId="{BC35F74B-65A6-477B-9AAA-7680D90AC948}" type="pres">
      <dgm:prSet presAssocID="{61136A32-2290-445A-9CFB-2B8EE5ED06D9}" presName="linNode" presStyleCnt="0"/>
      <dgm:spPr/>
    </dgm:pt>
    <dgm:pt modelId="{20706773-D13A-49D6-BFC8-8EC64D036459}" type="pres">
      <dgm:prSet presAssocID="{61136A32-2290-445A-9CFB-2B8EE5ED06D9}" presName="parentText" presStyleLbl="node1" presStyleIdx="2" presStyleCnt="3" custScaleX="49677">
        <dgm:presLayoutVars>
          <dgm:chMax val="1"/>
          <dgm:bulletEnabled val="1"/>
        </dgm:presLayoutVars>
      </dgm:prSet>
      <dgm:spPr/>
      <dgm:t>
        <a:bodyPr/>
        <a:lstStyle/>
        <a:p>
          <a:endParaRPr lang="en-US"/>
        </a:p>
      </dgm:t>
    </dgm:pt>
    <dgm:pt modelId="{320669D9-BDE8-45F9-887C-3DA6222B6F10}" type="pres">
      <dgm:prSet presAssocID="{61136A32-2290-445A-9CFB-2B8EE5ED06D9}" presName="descendantText" presStyleLbl="alignAccFollowNode1" presStyleIdx="2" presStyleCnt="3" custScaleX="126985">
        <dgm:presLayoutVars>
          <dgm:bulletEnabled val="1"/>
        </dgm:presLayoutVars>
      </dgm:prSet>
      <dgm:spPr/>
      <dgm:t>
        <a:bodyPr/>
        <a:lstStyle/>
        <a:p>
          <a:endParaRPr lang="en-US"/>
        </a:p>
      </dgm:t>
    </dgm:pt>
  </dgm:ptLst>
  <dgm:cxnLst>
    <dgm:cxn modelId="{F6BF2227-9A81-4906-969C-F25C15C5460B}" type="presOf" srcId="{C3588FD6-FBD8-4999-92AA-6041C490BD59}" destId="{918A4C4B-2C7F-4AFC-806D-B680DF1BE3F4}" srcOrd="0" destOrd="0" presId="urn:microsoft.com/office/officeart/2005/8/layout/vList5"/>
    <dgm:cxn modelId="{86E92471-3F9B-4D8E-983C-88416BE29205}" type="presOf" srcId="{2E2E1107-758A-4C26-B3D8-044561F2917C}" destId="{320669D9-BDE8-45F9-887C-3DA6222B6F10}" srcOrd="0" destOrd="0" presId="urn:microsoft.com/office/officeart/2005/8/layout/vList5"/>
    <dgm:cxn modelId="{9C78C234-5D57-43C6-9B4E-A75EE695D3AD}" srcId="{7D041FBC-4F8C-468E-B096-78895363C0BD}" destId="{E9506551-47CF-489B-BE55-F0651E8F09FF}" srcOrd="0" destOrd="0" parTransId="{608DB1AA-088B-444E-9A67-9B508576EB9D}" sibTransId="{BA6F6215-027B-4C4A-BD82-646EBC7D1E58}"/>
    <dgm:cxn modelId="{D4BB365A-FD9E-42E5-916D-F5CC1BF97452}" type="presOf" srcId="{E9506551-47CF-489B-BE55-F0651E8F09FF}" destId="{637D39A6-22EE-4890-892F-EBDEAEED0C65}" srcOrd="0" destOrd="0" presId="urn:microsoft.com/office/officeart/2005/8/layout/vList5"/>
    <dgm:cxn modelId="{F5F41EB0-9085-49B7-83A1-76679A449DA6}" srcId="{F6DBDF29-B7F4-4FF1-AEAC-4588E0A8EF31}" destId="{B5728C69-A956-46D5-9025-8AFB3BFD1F7B}" srcOrd="0" destOrd="0" parTransId="{C60FC9B9-6BD1-476D-BDD8-3D88DF814125}" sibTransId="{E379D671-2E9E-4E0E-8BF9-D4D2C9667EA7}"/>
    <dgm:cxn modelId="{1FE5459F-D106-4BA0-AE10-96CBF5D7C7DD}" type="presOf" srcId="{F6DBDF29-B7F4-4FF1-AEAC-4588E0A8EF31}" destId="{9E05B590-13C0-460F-8E81-7F14A0697263}" srcOrd="0" destOrd="0" presId="urn:microsoft.com/office/officeart/2005/8/layout/vList5"/>
    <dgm:cxn modelId="{91C1A6E6-271D-4DD4-A024-AF9C94ECAAC9}" srcId="{B5728C69-A956-46D5-9025-8AFB3BFD1F7B}" destId="{C3588FD6-FBD8-4999-92AA-6041C490BD59}" srcOrd="0" destOrd="0" parTransId="{39CBD46D-EE02-4067-9B72-B5D53FA4F8BD}" sibTransId="{F3D2871A-55D7-40D7-AC32-A3052E98CA78}"/>
    <dgm:cxn modelId="{1F84BCB9-88B8-463B-9E97-88F7A87A432D}" srcId="{7D041FBC-4F8C-468E-B096-78895363C0BD}" destId="{7994D9BD-C268-49CE-BE20-274B723604CE}" srcOrd="1" destOrd="0" parTransId="{8A44FB24-DD7A-493C-A100-CF4CC4E04BEE}" sibTransId="{3C9F8258-C8F7-468C-A9AE-91364199C1DB}"/>
    <dgm:cxn modelId="{AFC6D55D-916A-4132-87CE-3146335B9E16}" srcId="{F6DBDF29-B7F4-4FF1-AEAC-4588E0A8EF31}" destId="{61136A32-2290-445A-9CFB-2B8EE5ED06D9}" srcOrd="2" destOrd="0" parTransId="{FEBF1904-A3AD-45F2-8732-64C1EB9E6439}" sibTransId="{94780C71-F466-40B9-B69A-1248B6EB5912}"/>
    <dgm:cxn modelId="{B38C5B28-5531-42E0-AC54-8194D083E949}" srcId="{61136A32-2290-445A-9CFB-2B8EE5ED06D9}" destId="{2E2E1107-758A-4C26-B3D8-044561F2917C}" srcOrd="0" destOrd="0" parTransId="{63EC7C6E-5A29-460E-80F6-5B9FAC9FD557}" sibTransId="{A8ACB18E-B403-43F6-AC47-CDD119E852B4}"/>
    <dgm:cxn modelId="{8BBA4148-2383-4CBE-B606-2628F89BE995}" type="presOf" srcId="{5B1A5C16-C805-4268-8AB2-419491510B46}" destId="{918A4C4B-2C7F-4AFC-806D-B680DF1BE3F4}" srcOrd="0" destOrd="1" presId="urn:microsoft.com/office/officeart/2005/8/layout/vList5"/>
    <dgm:cxn modelId="{FA354762-2E7D-427B-A00E-D68375DF95C1}" type="presOf" srcId="{7994D9BD-C268-49CE-BE20-274B723604CE}" destId="{637D39A6-22EE-4890-892F-EBDEAEED0C65}" srcOrd="0" destOrd="1" presId="urn:microsoft.com/office/officeart/2005/8/layout/vList5"/>
    <dgm:cxn modelId="{E9C4CAB3-0DC3-4149-9E2A-0EDE870FC3DD}" type="presOf" srcId="{61136A32-2290-445A-9CFB-2B8EE5ED06D9}" destId="{20706773-D13A-49D6-BFC8-8EC64D036459}" srcOrd="0" destOrd="0" presId="urn:microsoft.com/office/officeart/2005/8/layout/vList5"/>
    <dgm:cxn modelId="{A69F78F1-0257-46B5-AC93-815EFF38F9FB}" type="presOf" srcId="{7D041FBC-4F8C-468E-B096-78895363C0BD}" destId="{A112E5E9-61F7-47E4-9787-9E40449D51D0}" srcOrd="0" destOrd="0" presId="urn:microsoft.com/office/officeart/2005/8/layout/vList5"/>
    <dgm:cxn modelId="{8DA118DA-2C94-4D10-B015-440CE7569DE7}" srcId="{F6DBDF29-B7F4-4FF1-AEAC-4588E0A8EF31}" destId="{7D041FBC-4F8C-468E-B096-78895363C0BD}" srcOrd="1" destOrd="0" parTransId="{9B716726-1B20-4B50-8EFB-EF93F21D1E9D}" sibTransId="{F61B1D89-90B9-48E9-9087-573BF6B7B0C1}"/>
    <dgm:cxn modelId="{5207B11A-13EE-4EAE-AD11-CA73B855500A}" srcId="{B5728C69-A956-46D5-9025-8AFB3BFD1F7B}" destId="{5B1A5C16-C805-4268-8AB2-419491510B46}" srcOrd="1" destOrd="0" parTransId="{094BF8A9-E105-47F9-B01C-4EA9C74DD07E}" sibTransId="{F137A1BA-8B9F-42F5-B8D9-0652BFF5D3FF}"/>
    <dgm:cxn modelId="{1341FB49-72A2-41F3-8341-0BAE6976ED0F}" type="presOf" srcId="{B5728C69-A956-46D5-9025-8AFB3BFD1F7B}" destId="{D518171B-DCD4-469B-8DFE-A680F0C9A137}" srcOrd="0" destOrd="0" presId="urn:microsoft.com/office/officeart/2005/8/layout/vList5"/>
    <dgm:cxn modelId="{2C9388C4-D2DB-41D8-B972-7DDFEE925F12}" type="presParOf" srcId="{9E05B590-13C0-460F-8E81-7F14A0697263}" destId="{E7017178-82F8-4700-B804-B8DE5181781A}" srcOrd="0" destOrd="0" presId="urn:microsoft.com/office/officeart/2005/8/layout/vList5"/>
    <dgm:cxn modelId="{E4887B61-F0CA-4789-B284-0D6BC9998F57}" type="presParOf" srcId="{E7017178-82F8-4700-B804-B8DE5181781A}" destId="{D518171B-DCD4-469B-8DFE-A680F0C9A137}" srcOrd="0" destOrd="0" presId="urn:microsoft.com/office/officeart/2005/8/layout/vList5"/>
    <dgm:cxn modelId="{EFE1DAF7-C557-4DC4-B3EB-A8A381348C6B}" type="presParOf" srcId="{E7017178-82F8-4700-B804-B8DE5181781A}" destId="{918A4C4B-2C7F-4AFC-806D-B680DF1BE3F4}" srcOrd="1" destOrd="0" presId="urn:microsoft.com/office/officeart/2005/8/layout/vList5"/>
    <dgm:cxn modelId="{169F047B-B6C6-4782-83FE-739B43DD9582}" type="presParOf" srcId="{9E05B590-13C0-460F-8E81-7F14A0697263}" destId="{40E282A2-F23D-44E8-910F-C284A2BE06AB}" srcOrd="1" destOrd="0" presId="urn:microsoft.com/office/officeart/2005/8/layout/vList5"/>
    <dgm:cxn modelId="{F5695EA3-8817-4E85-BABC-6DECDA5FECD3}" type="presParOf" srcId="{9E05B590-13C0-460F-8E81-7F14A0697263}" destId="{FBA6DFC3-EB32-47F7-8C77-D4EEC182AF5A}" srcOrd="2" destOrd="0" presId="urn:microsoft.com/office/officeart/2005/8/layout/vList5"/>
    <dgm:cxn modelId="{DD7D4ABB-0B50-4393-8C82-50A7ECF59F87}" type="presParOf" srcId="{FBA6DFC3-EB32-47F7-8C77-D4EEC182AF5A}" destId="{A112E5E9-61F7-47E4-9787-9E40449D51D0}" srcOrd="0" destOrd="0" presId="urn:microsoft.com/office/officeart/2005/8/layout/vList5"/>
    <dgm:cxn modelId="{9960C5BC-2FC5-4A14-BD85-DF3FA4A808A3}" type="presParOf" srcId="{FBA6DFC3-EB32-47F7-8C77-D4EEC182AF5A}" destId="{637D39A6-22EE-4890-892F-EBDEAEED0C65}" srcOrd="1" destOrd="0" presId="urn:microsoft.com/office/officeart/2005/8/layout/vList5"/>
    <dgm:cxn modelId="{68F05A01-9105-4000-8301-3DDCAA8F3E20}" type="presParOf" srcId="{9E05B590-13C0-460F-8E81-7F14A0697263}" destId="{F464D860-37CE-4F1F-94B0-4B4B640E0BCD}" srcOrd="3" destOrd="0" presId="urn:microsoft.com/office/officeart/2005/8/layout/vList5"/>
    <dgm:cxn modelId="{429AD9E4-3D19-47C9-BCF9-C058962B8665}" type="presParOf" srcId="{9E05B590-13C0-460F-8E81-7F14A0697263}" destId="{BC35F74B-65A6-477B-9AAA-7680D90AC948}" srcOrd="4" destOrd="0" presId="urn:microsoft.com/office/officeart/2005/8/layout/vList5"/>
    <dgm:cxn modelId="{4E326A2B-C56E-4831-84BD-1A3D28C2EF02}" type="presParOf" srcId="{BC35F74B-65A6-477B-9AAA-7680D90AC948}" destId="{20706773-D13A-49D6-BFC8-8EC64D036459}" srcOrd="0" destOrd="0" presId="urn:microsoft.com/office/officeart/2005/8/layout/vList5"/>
    <dgm:cxn modelId="{4E61F255-54E7-460B-9533-5988A8969CE0}" type="presParOf" srcId="{BC35F74B-65A6-477B-9AAA-7680D90AC948}" destId="{320669D9-BDE8-45F9-887C-3DA6222B6F1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DBDF29-B7F4-4FF1-AEAC-4588E0A8EF3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5728C69-A956-46D5-9025-8AFB3BFD1F7B}">
      <dgm:prSet phldrT="[Text]"/>
      <dgm:spPr/>
      <dgm:t>
        <a:bodyPr/>
        <a:lstStyle/>
        <a:p>
          <a:r>
            <a:rPr lang="en-US" dirty="0" smtClean="0"/>
            <a:t>119</a:t>
          </a:r>
          <a:endParaRPr lang="en-US" dirty="0"/>
        </a:p>
      </dgm:t>
    </dgm:pt>
    <dgm:pt modelId="{C60FC9B9-6BD1-476D-BDD8-3D88DF814125}" type="parTrans" cxnId="{F5F41EB0-9085-49B7-83A1-76679A449DA6}">
      <dgm:prSet/>
      <dgm:spPr/>
      <dgm:t>
        <a:bodyPr/>
        <a:lstStyle/>
        <a:p>
          <a:endParaRPr lang="en-US"/>
        </a:p>
      </dgm:t>
    </dgm:pt>
    <dgm:pt modelId="{E379D671-2E9E-4E0E-8BF9-D4D2C9667EA7}" type="sibTrans" cxnId="{F5F41EB0-9085-49B7-83A1-76679A449DA6}">
      <dgm:prSet/>
      <dgm:spPr/>
      <dgm:t>
        <a:bodyPr/>
        <a:lstStyle/>
        <a:p>
          <a:endParaRPr lang="en-US"/>
        </a:p>
      </dgm:t>
    </dgm:pt>
    <dgm:pt modelId="{C3588FD6-FBD8-4999-92AA-6041C490BD59}">
      <dgm:prSet phldrT="[Text]"/>
      <dgm:spPr/>
      <dgm:t>
        <a:bodyPr/>
        <a:lstStyle/>
        <a:p>
          <a:endParaRPr lang="en-US" dirty="0"/>
        </a:p>
      </dgm:t>
    </dgm:pt>
    <dgm:pt modelId="{39CBD46D-EE02-4067-9B72-B5D53FA4F8BD}" type="parTrans" cxnId="{91C1A6E6-271D-4DD4-A024-AF9C94ECAAC9}">
      <dgm:prSet/>
      <dgm:spPr/>
      <dgm:t>
        <a:bodyPr/>
        <a:lstStyle/>
        <a:p>
          <a:endParaRPr lang="en-US"/>
        </a:p>
      </dgm:t>
    </dgm:pt>
    <dgm:pt modelId="{F3D2871A-55D7-40D7-AC32-A3052E98CA78}" type="sibTrans" cxnId="{91C1A6E6-271D-4DD4-A024-AF9C94ECAAC9}">
      <dgm:prSet/>
      <dgm:spPr/>
      <dgm:t>
        <a:bodyPr/>
        <a:lstStyle/>
        <a:p>
          <a:endParaRPr lang="en-US"/>
        </a:p>
      </dgm:t>
    </dgm:pt>
    <dgm:pt modelId="{7D041FBC-4F8C-468E-B096-78895363C0BD}">
      <dgm:prSet phldrT="[Text]"/>
      <dgm:spPr/>
      <dgm:t>
        <a:bodyPr/>
        <a:lstStyle/>
        <a:p>
          <a:r>
            <a:rPr lang="en-US" dirty="0" smtClean="0"/>
            <a:t>32</a:t>
          </a:r>
          <a:endParaRPr lang="en-US" dirty="0"/>
        </a:p>
      </dgm:t>
    </dgm:pt>
    <dgm:pt modelId="{9B716726-1B20-4B50-8EFB-EF93F21D1E9D}" type="parTrans" cxnId="{8DA118DA-2C94-4D10-B015-440CE7569DE7}">
      <dgm:prSet/>
      <dgm:spPr/>
      <dgm:t>
        <a:bodyPr/>
        <a:lstStyle/>
        <a:p>
          <a:endParaRPr lang="en-US"/>
        </a:p>
      </dgm:t>
    </dgm:pt>
    <dgm:pt modelId="{F61B1D89-90B9-48E9-9087-573BF6B7B0C1}" type="sibTrans" cxnId="{8DA118DA-2C94-4D10-B015-440CE7569DE7}">
      <dgm:prSet/>
      <dgm:spPr/>
      <dgm:t>
        <a:bodyPr/>
        <a:lstStyle/>
        <a:p>
          <a:endParaRPr lang="en-US"/>
        </a:p>
      </dgm:t>
    </dgm:pt>
    <dgm:pt modelId="{E9506551-47CF-489B-BE55-F0651E8F09FF}">
      <dgm:prSet phldrT="[Text]"/>
      <dgm:spPr/>
      <dgm:t>
        <a:bodyPr/>
        <a:lstStyle/>
        <a:p>
          <a:endParaRPr lang="en-US" dirty="0"/>
        </a:p>
      </dgm:t>
    </dgm:pt>
    <dgm:pt modelId="{608DB1AA-088B-444E-9A67-9B508576EB9D}" type="parTrans" cxnId="{9C78C234-5D57-43C6-9B4E-A75EE695D3AD}">
      <dgm:prSet/>
      <dgm:spPr/>
      <dgm:t>
        <a:bodyPr/>
        <a:lstStyle/>
        <a:p>
          <a:endParaRPr lang="en-US"/>
        </a:p>
      </dgm:t>
    </dgm:pt>
    <dgm:pt modelId="{BA6F6215-027B-4C4A-BD82-646EBC7D1E58}" type="sibTrans" cxnId="{9C78C234-5D57-43C6-9B4E-A75EE695D3AD}">
      <dgm:prSet/>
      <dgm:spPr/>
      <dgm:t>
        <a:bodyPr/>
        <a:lstStyle/>
        <a:p>
          <a:endParaRPr lang="en-US"/>
        </a:p>
      </dgm:t>
    </dgm:pt>
    <dgm:pt modelId="{3787A208-EB45-4BE2-9F07-FE4E124CFF34}">
      <dgm:prSet phldrT="[Text]"/>
      <dgm:spPr/>
      <dgm:t>
        <a:bodyPr/>
        <a:lstStyle/>
        <a:p>
          <a:r>
            <a:rPr lang="en-US" dirty="0" smtClean="0"/>
            <a:t>Rice, Pulses, Vegetables including leafy vegetables, Coconut, Yams &amp; roots (</a:t>
          </a:r>
          <a:r>
            <a:rPr lang="en-US" dirty="0" err="1" smtClean="0"/>
            <a:t>eg</a:t>
          </a:r>
          <a:r>
            <a:rPr lang="en-US" dirty="0" smtClean="0"/>
            <a:t>:  </a:t>
          </a:r>
          <a:r>
            <a:rPr lang="en-US" dirty="0" err="1" smtClean="0"/>
            <a:t>Kohila</a:t>
          </a:r>
          <a:r>
            <a:rPr lang="en-US" dirty="0" smtClean="0"/>
            <a:t>, Lotus), Fresh Water fish, Tobacco, Pasture &amp; Weeds from </a:t>
          </a:r>
          <a:r>
            <a:rPr lang="en-US" b="1" dirty="0" smtClean="0"/>
            <a:t>Endemic area</a:t>
          </a:r>
          <a:endParaRPr lang="en-US" b="1" dirty="0"/>
        </a:p>
      </dgm:t>
    </dgm:pt>
    <dgm:pt modelId="{42888182-2275-4F7D-AAC0-1D6DD571D087}" type="parTrans" cxnId="{9CFEFA2A-6644-40F8-A6B2-A1B2EC54022E}">
      <dgm:prSet/>
      <dgm:spPr/>
      <dgm:t>
        <a:bodyPr/>
        <a:lstStyle/>
        <a:p>
          <a:endParaRPr lang="en-US"/>
        </a:p>
      </dgm:t>
    </dgm:pt>
    <dgm:pt modelId="{A43E832B-0CB5-4475-B804-2E9DCCD51521}" type="sibTrans" cxnId="{9CFEFA2A-6644-40F8-A6B2-A1B2EC54022E}">
      <dgm:prSet/>
      <dgm:spPr/>
      <dgm:t>
        <a:bodyPr/>
        <a:lstStyle/>
        <a:p>
          <a:endParaRPr lang="en-US"/>
        </a:p>
      </dgm:t>
    </dgm:pt>
    <dgm:pt modelId="{A75345C3-68F0-4389-87E3-2A32F8813B5A}">
      <dgm:prSet/>
      <dgm:spPr/>
      <dgm:t>
        <a:bodyPr/>
        <a:lstStyle/>
        <a:p>
          <a:r>
            <a:rPr lang="en-US" dirty="0" smtClean="0"/>
            <a:t>Rice, Pulses, Vegetables including leafy vegetables, Coconut, Yams &amp; roots (</a:t>
          </a:r>
          <a:r>
            <a:rPr lang="en-US" dirty="0" err="1" smtClean="0"/>
            <a:t>eg</a:t>
          </a:r>
          <a:r>
            <a:rPr lang="en-US" dirty="0" smtClean="0"/>
            <a:t>:  </a:t>
          </a:r>
          <a:r>
            <a:rPr lang="en-US" dirty="0" err="1" smtClean="0"/>
            <a:t>Kohila</a:t>
          </a:r>
          <a:r>
            <a:rPr lang="en-US" dirty="0" smtClean="0"/>
            <a:t>, Lotus), Fresh Water fish, Tobacco, Pasture &amp; Weeds from </a:t>
          </a:r>
          <a:r>
            <a:rPr lang="en-US" b="1" dirty="0" smtClean="0"/>
            <a:t>Non Endemic area</a:t>
          </a:r>
          <a:endParaRPr lang="en-US" b="1" dirty="0"/>
        </a:p>
      </dgm:t>
    </dgm:pt>
    <dgm:pt modelId="{E5996DAB-1DA1-499D-8968-D3FFE9962432}" type="parTrans" cxnId="{1D53CB3C-08C2-4052-9BF2-23F1F3642FA7}">
      <dgm:prSet/>
      <dgm:spPr/>
      <dgm:t>
        <a:bodyPr/>
        <a:lstStyle/>
        <a:p>
          <a:endParaRPr lang="en-US"/>
        </a:p>
      </dgm:t>
    </dgm:pt>
    <dgm:pt modelId="{11E2210E-1B4E-4907-974D-BB738AE56EF0}" type="sibTrans" cxnId="{1D53CB3C-08C2-4052-9BF2-23F1F3642FA7}">
      <dgm:prSet/>
      <dgm:spPr/>
      <dgm:t>
        <a:bodyPr/>
        <a:lstStyle/>
        <a:p>
          <a:endParaRPr lang="en-US"/>
        </a:p>
      </dgm:t>
    </dgm:pt>
    <dgm:pt modelId="{9E05B590-13C0-460F-8E81-7F14A0697263}" type="pres">
      <dgm:prSet presAssocID="{F6DBDF29-B7F4-4FF1-AEAC-4588E0A8EF31}" presName="Name0" presStyleCnt="0">
        <dgm:presLayoutVars>
          <dgm:dir/>
          <dgm:animLvl val="lvl"/>
          <dgm:resizeHandles val="exact"/>
        </dgm:presLayoutVars>
      </dgm:prSet>
      <dgm:spPr/>
      <dgm:t>
        <a:bodyPr/>
        <a:lstStyle/>
        <a:p>
          <a:endParaRPr lang="en-US"/>
        </a:p>
      </dgm:t>
    </dgm:pt>
    <dgm:pt modelId="{E7017178-82F8-4700-B804-B8DE5181781A}" type="pres">
      <dgm:prSet presAssocID="{B5728C69-A956-46D5-9025-8AFB3BFD1F7B}" presName="linNode" presStyleCnt="0"/>
      <dgm:spPr/>
    </dgm:pt>
    <dgm:pt modelId="{D518171B-DCD4-469B-8DFE-A680F0C9A137}" type="pres">
      <dgm:prSet presAssocID="{B5728C69-A956-46D5-9025-8AFB3BFD1F7B}" presName="parentText" presStyleLbl="node1" presStyleIdx="0" presStyleCnt="2" custScaleX="47059">
        <dgm:presLayoutVars>
          <dgm:chMax val="1"/>
          <dgm:bulletEnabled val="1"/>
        </dgm:presLayoutVars>
      </dgm:prSet>
      <dgm:spPr/>
      <dgm:t>
        <a:bodyPr/>
        <a:lstStyle/>
        <a:p>
          <a:endParaRPr lang="en-US"/>
        </a:p>
      </dgm:t>
    </dgm:pt>
    <dgm:pt modelId="{918A4C4B-2C7F-4AFC-806D-B680DF1BE3F4}" type="pres">
      <dgm:prSet presAssocID="{B5728C69-A956-46D5-9025-8AFB3BFD1F7B}" presName="descendantText" presStyleLbl="alignAccFollowNode1" presStyleIdx="0" presStyleCnt="2" custScaleX="128921">
        <dgm:presLayoutVars>
          <dgm:bulletEnabled val="1"/>
        </dgm:presLayoutVars>
      </dgm:prSet>
      <dgm:spPr/>
      <dgm:t>
        <a:bodyPr/>
        <a:lstStyle/>
        <a:p>
          <a:endParaRPr lang="en-US"/>
        </a:p>
      </dgm:t>
    </dgm:pt>
    <dgm:pt modelId="{40E282A2-F23D-44E8-910F-C284A2BE06AB}" type="pres">
      <dgm:prSet presAssocID="{E379D671-2E9E-4E0E-8BF9-D4D2C9667EA7}" presName="sp" presStyleCnt="0"/>
      <dgm:spPr/>
    </dgm:pt>
    <dgm:pt modelId="{FBA6DFC3-EB32-47F7-8C77-D4EEC182AF5A}" type="pres">
      <dgm:prSet presAssocID="{7D041FBC-4F8C-468E-B096-78895363C0BD}" presName="linNode" presStyleCnt="0"/>
      <dgm:spPr/>
    </dgm:pt>
    <dgm:pt modelId="{A112E5E9-61F7-47E4-9787-9E40449D51D0}" type="pres">
      <dgm:prSet presAssocID="{7D041FBC-4F8C-468E-B096-78895363C0BD}" presName="parentText" presStyleLbl="node1" presStyleIdx="1" presStyleCnt="2" custScaleX="49453">
        <dgm:presLayoutVars>
          <dgm:chMax val="1"/>
          <dgm:bulletEnabled val="1"/>
        </dgm:presLayoutVars>
      </dgm:prSet>
      <dgm:spPr/>
      <dgm:t>
        <a:bodyPr/>
        <a:lstStyle/>
        <a:p>
          <a:endParaRPr lang="en-US"/>
        </a:p>
      </dgm:t>
    </dgm:pt>
    <dgm:pt modelId="{637D39A6-22EE-4890-892F-EBDEAEED0C65}" type="pres">
      <dgm:prSet presAssocID="{7D041FBC-4F8C-468E-B096-78895363C0BD}" presName="descendantText" presStyleLbl="alignAccFollowNode1" presStyleIdx="1" presStyleCnt="2" custScaleX="127699">
        <dgm:presLayoutVars>
          <dgm:bulletEnabled val="1"/>
        </dgm:presLayoutVars>
      </dgm:prSet>
      <dgm:spPr/>
      <dgm:t>
        <a:bodyPr/>
        <a:lstStyle/>
        <a:p>
          <a:endParaRPr lang="en-US"/>
        </a:p>
      </dgm:t>
    </dgm:pt>
  </dgm:ptLst>
  <dgm:cxnLst>
    <dgm:cxn modelId="{8DA118DA-2C94-4D10-B015-440CE7569DE7}" srcId="{F6DBDF29-B7F4-4FF1-AEAC-4588E0A8EF31}" destId="{7D041FBC-4F8C-468E-B096-78895363C0BD}" srcOrd="1" destOrd="0" parTransId="{9B716726-1B20-4B50-8EFB-EF93F21D1E9D}" sibTransId="{F61B1D89-90B9-48E9-9087-573BF6B7B0C1}"/>
    <dgm:cxn modelId="{9DD7A910-A202-4179-B16C-C2DA0B716B64}" type="presOf" srcId="{B5728C69-A956-46D5-9025-8AFB3BFD1F7B}" destId="{D518171B-DCD4-469B-8DFE-A680F0C9A137}" srcOrd="0" destOrd="0" presId="urn:microsoft.com/office/officeart/2005/8/layout/vList5"/>
    <dgm:cxn modelId="{5C79C2AF-76DD-4956-974F-AD33DFA35D89}" type="presOf" srcId="{F6DBDF29-B7F4-4FF1-AEAC-4588E0A8EF31}" destId="{9E05B590-13C0-460F-8E81-7F14A0697263}" srcOrd="0" destOrd="0" presId="urn:microsoft.com/office/officeart/2005/8/layout/vList5"/>
    <dgm:cxn modelId="{91C1A6E6-271D-4DD4-A024-AF9C94ECAAC9}" srcId="{B5728C69-A956-46D5-9025-8AFB3BFD1F7B}" destId="{C3588FD6-FBD8-4999-92AA-6041C490BD59}" srcOrd="0" destOrd="0" parTransId="{39CBD46D-EE02-4067-9B72-B5D53FA4F8BD}" sibTransId="{F3D2871A-55D7-40D7-AC32-A3052E98CA78}"/>
    <dgm:cxn modelId="{546E324B-CC2E-41B9-A836-63D35C5C7500}" type="presOf" srcId="{A75345C3-68F0-4389-87E3-2A32F8813B5A}" destId="{637D39A6-22EE-4890-892F-EBDEAEED0C65}" srcOrd="0" destOrd="1" presId="urn:microsoft.com/office/officeart/2005/8/layout/vList5"/>
    <dgm:cxn modelId="{30FF3C67-127A-4ABB-A21F-2F9B02AA76C9}" type="presOf" srcId="{E9506551-47CF-489B-BE55-F0651E8F09FF}" destId="{637D39A6-22EE-4890-892F-EBDEAEED0C65}" srcOrd="0" destOrd="0" presId="urn:microsoft.com/office/officeart/2005/8/layout/vList5"/>
    <dgm:cxn modelId="{BE39D941-5F23-466A-A8E6-0FAA1F78F0B3}" type="presOf" srcId="{C3588FD6-FBD8-4999-92AA-6041C490BD59}" destId="{918A4C4B-2C7F-4AFC-806D-B680DF1BE3F4}" srcOrd="0" destOrd="0" presId="urn:microsoft.com/office/officeart/2005/8/layout/vList5"/>
    <dgm:cxn modelId="{67ED6C13-7511-4F3E-ACC8-0941797636CD}" type="presOf" srcId="{7D041FBC-4F8C-468E-B096-78895363C0BD}" destId="{A112E5E9-61F7-47E4-9787-9E40449D51D0}" srcOrd="0" destOrd="0" presId="urn:microsoft.com/office/officeart/2005/8/layout/vList5"/>
    <dgm:cxn modelId="{1D53CB3C-08C2-4052-9BF2-23F1F3642FA7}" srcId="{7D041FBC-4F8C-468E-B096-78895363C0BD}" destId="{A75345C3-68F0-4389-87E3-2A32F8813B5A}" srcOrd="1" destOrd="0" parTransId="{E5996DAB-1DA1-499D-8968-D3FFE9962432}" sibTransId="{11E2210E-1B4E-4907-974D-BB738AE56EF0}"/>
    <dgm:cxn modelId="{F5F41EB0-9085-49B7-83A1-76679A449DA6}" srcId="{F6DBDF29-B7F4-4FF1-AEAC-4588E0A8EF31}" destId="{B5728C69-A956-46D5-9025-8AFB3BFD1F7B}" srcOrd="0" destOrd="0" parTransId="{C60FC9B9-6BD1-476D-BDD8-3D88DF814125}" sibTransId="{E379D671-2E9E-4E0E-8BF9-D4D2C9667EA7}"/>
    <dgm:cxn modelId="{9C78C234-5D57-43C6-9B4E-A75EE695D3AD}" srcId="{7D041FBC-4F8C-468E-B096-78895363C0BD}" destId="{E9506551-47CF-489B-BE55-F0651E8F09FF}" srcOrd="0" destOrd="0" parTransId="{608DB1AA-088B-444E-9A67-9B508576EB9D}" sibTransId="{BA6F6215-027B-4C4A-BD82-646EBC7D1E58}"/>
    <dgm:cxn modelId="{514BB46F-1E18-4FBF-89F6-97B1A08CFCFB}" type="presOf" srcId="{3787A208-EB45-4BE2-9F07-FE4E124CFF34}" destId="{918A4C4B-2C7F-4AFC-806D-B680DF1BE3F4}" srcOrd="0" destOrd="1" presId="urn:microsoft.com/office/officeart/2005/8/layout/vList5"/>
    <dgm:cxn modelId="{9CFEFA2A-6644-40F8-A6B2-A1B2EC54022E}" srcId="{B5728C69-A956-46D5-9025-8AFB3BFD1F7B}" destId="{3787A208-EB45-4BE2-9F07-FE4E124CFF34}" srcOrd="1" destOrd="0" parTransId="{42888182-2275-4F7D-AAC0-1D6DD571D087}" sibTransId="{A43E832B-0CB5-4475-B804-2E9DCCD51521}"/>
    <dgm:cxn modelId="{B897B276-3FAC-4CDC-8CBE-86EC3E5249E8}" type="presParOf" srcId="{9E05B590-13C0-460F-8E81-7F14A0697263}" destId="{E7017178-82F8-4700-B804-B8DE5181781A}" srcOrd="0" destOrd="0" presId="urn:microsoft.com/office/officeart/2005/8/layout/vList5"/>
    <dgm:cxn modelId="{86203E3B-A0FE-4CCF-B7C0-1C6073B9D39C}" type="presParOf" srcId="{E7017178-82F8-4700-B804-B8DE5181781A}" destId="{D518171B-DCD4-469B-8DFE-A680F0C9A137}" srcOrd="0" destOrd="0" presId="urn:microsoft.com/office/officeart/2005/8/layout/vList5"/>
    <dgm:cxn modelId="{67AC7F3A-3BE1-48E4-AB15-A5B60A60AFC5}" type="presParOf" srcId="{E7017178-82F8-4700-B804-B8DE5181781A}" destId="{918A4C4B-2C7F-4AFC-806D-B680DF1BE3F4}" srcOrd="1" destOrd="0" presId="urn:microsoft.com/office/officeart/2005/8/layout/vList5"/>
    <dgm:cxn modelId="{CEE06B30-C13F-4005-9CA1-20A46F959C02}" type="presParOf" srcId="{9E05B590-13C0-460F-8E81-7F14A0697263}" destId="{40E282A2-F23D-44E8-910F-C284A2BE06AB}" srcOrd="1" destOrd="0" presId="urn:microsoft.com/office/officeart/2005/8/layout/vList5"/>
    <dgm:cxn modelId="{DB4A0851-A94F-4610-BDCF-C9B76530A627}" type="presParOf" srcId="{9E05B590-13C0-460F-8E81-7F14A0697263}" destId="{FBA6DFC3-EB32-47F7-8C77-D4EEC182AF5A}" srcOrd="2" destOrd="0" presId="urn:microsoft.com/office/officeart/2005/8/layout/vList5"/>
    <dgm:cxn modelId="{72C05057-AF13-41E6-8998-D0F3B4052135}" type="presParOf" srcId="{FBA6DFC3-EB32-47F7-8C77-D4EEC182AF5A}" destId="{A112E5E9-61F7-47E4-9787-9E40449D51D0}" srcOrd="0" destOrd="0" presId="urn:microsoft.com/office/officeart/2005/8/layout/vList5"/>
    <dgm:cxn modelId="{5331CF01-63D3-4081-A99B-8D0D53732DDC}" type="presParOf" srcId="{FBA6DFC3-EB32-47F7-8C77-D4EEC182AF5A}" destId="{637D39A6-22EE-4890-892F-EBDEAEED0C65}"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DBDF29-B7F4-4FF1-AEAC-4588E0A8EF3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5728C69-A956-46D5-9025-8AFB3BFD1F7B}">
      <dgm:prSet phldrT="[Text]"/>
      <dgm:spPr/>
      <dgm:t>
        <a:bodyPr/>
        <a:lstStyle/>
        <a:p>
          <a:r>
            <a:rPr lang="en-US" dirty="0" smtClean="0"/>
            <a:t>88</a:t>
          </a:r>
          <a:endParaRPr lang="en-US" dirty="0"/>
        </a:p>
      </dgm:t>
    </dgm:pt>
    <dgm:pt modelId="{C60FC9B9-6BD1-476D-BDD8-3D88DF814125}" type="parTrans" cxnId="{F5F41EB0-9085-49B7-83A1-76679A449DA6}">
      <dgm:prSet/>
      <dgm:spPr/>
      <dgm:t>
        <a:bodyPr/>
        <a:lstStyle/>
        <a:p>
          <a:endParaRPr lang="en-US"/>
        </a:p>
      </dgm:t>
    </dgm:pt>
    <dgm:pt modelId="{E379D671-2E9E-4E0E-8BF9-D4D2C9667EA7}" type="sibTrans" cxnId="{F5F41EB0-9085-49B7-83A1-76679A449DA6}">
      <dgm:prSet/>
      <dgm:spPr/>
      <dgm:t>
        <a:bodyPr/>
        <a:lstStyle/>
        <a:p>
          <a:endParaRPr lang="en-US"/>
        </a:p>
      </dgm:t>
    </dgm:pt>
    <dgm:pt modelId="{C3588FD6-FBD8-4999-92AA-6041C490BD59}">
      <dgm:prSet phldrT="[Text]"/>
      <dgm:spPr/>
      <dgm:t>
        <a:bodyPr/>
        <a:lstStyle/>
        <a:p>
          <a:endParaRPr lang="en-US" dirty="0"/>
        </a:p>
      </dgm:t>
    </dgm:pt>
    <dgm:pt modelId="{39CBD46D-EE02-4067-9B72-B5D53FA4F8BD}" type="parTrans" cxnId="{91C1A6E6-271D-4DD4-A024-AF9C94ECAAC9}">
      <dgm:prSet/>
      <dgm:spPr/>
      <dgm:t>
        <a:bodyPr/>
        <a:lstStyle/>
        <a:p>
          <a:endParaRPr lang="en-US"/>
        </a:p>
      </dgm:t>
    </dgm:pt>
    <dgm:pt modelId="{F3D2871A-55D7-40D7-AC32-A3052E98CA78}" type="sibTrans" cxnId="{91C1A6E6-271D-4DD4-A024-AF9C94ECAAC9}">
      <dgm:prSet/>
      <dgm:spPr/>
      <dgm:t>
        <a:bodyPr/>
        <a:lstStyle/>
        <a:p>
          <a:endParaRPr lang="en-US"/>
        </a:p>
      </dgm:t>
    </dgm:pt>
    <dgm:pt modelId="{7D041FBC-4F8C-468E-B096-78895363C0BD}">
      <dgm:prSet phldrT="[Text]"/>
      <dgm:spPr/>
      <dgm:t>
        <a:bodyPr/>
        <a:lstStyle/>
        <a:p>
          <a:r>
            <a:rPr lang="en-US" dirty="0" smtClean="0"/>
            <a:t>41</a:t>
          </a:r>
          <a:endParaRPr lang="en-US" dirty="0"/>
        </a:p>
      </dgm:t>
    </dgm:pt>
    <dgm:pt modelId="{9B716726-1B20-4B50-8EFB-EF93F21D1E9D}" type="parTrans" cxnId="{8DA118DA-2C94-4D10-B015-440CE7569DE7}">
      <dgm:prSet/>
      <dgm:spPr/>
      <dgm:t>
        <a:bodyPr/>
        <a:lstStyle/>
        <a:p>
          <a:endParaRPr lang="en-US"/>
        </a:p>
      </dgm:t>
    </dgm:pt>
    <dgm:pt modelId="{F61B1D89-90B9-48E9-9087-573BF6B7B0C1}" type="sibTrans" cxnId="{8DA118DA-2C94-4D10-B015-440CE7569DE7}">
      <dgm:prSet/>
      <dgm:spPr/>
      <dgm:t>
        <a:bodyPr/>
        <a:lstStyle/>
        <a:p>
          <a:endParaRPr lang="en-US"/>
        </a:p>
      </dgm:t>
    </dgm:pt>
    <dgm:pt modelId="{E9506551-47CF-489B-BE55-F0651E8F09FF}">
      <dgm:prSet phldrT="[Text]"/>
      <dgm:spPr/>
      <dgm:t>
        <a:bodyPr/>
        <a:lstStyle/>
        <a:p>
          <a:endParaRPr lang="en-US" dirty="0"/>
        </a:p>
      </dgm:t>
    </dgm:pt>
    <dgm:pt modelId="{608DB1AA-088B-444E-9A67-9B508576EB9D}" type="parTrans" cxnId="{9C78C234-5D57-43C6-9B4E-A75EE695D3AD}">
      <dgm:prSet/>
      <dgm:spPr/>
      <dgm:t>
        <a:bodyPr/>
        <a:lstStyle/>
        <a:p>
          <a:endParaRPr lang="en-US"/>
        </a:p>
      </dgm:t>
    </dgm:pt>
    <dgm:pt modelId="{BA6F6215-027B-4C4A-BD82-646EBC7D1E58}" type="sibTrans" cxnId="{9C78C234-5D57-43C6-9B4E-A75EE695D3AD}">
      <dgm:prSet/>
      <dgm:spPr/>
      <dgm:t>
        <a:bodyPr/>
        <a:lstStyle/>
        <a:p>
          <a:endParaRPr lang="en-US"/>
        </a:p>
      </dgm:t>
    </dgm:pt>
    <dgm:pt modelId="{3787A208-EB45-4BE2-9F07-FE4E124CFF34}">
      <dgm:prSet phldrT="[Text]"/>
      <dgm:spPr/>
      <dgm:t>
        <a:bodyPr/>
        <a:lstStyle/>
        <a:p>
          <a:r>
            <a:rPr lang="en-US" dirty="0" smtClean="0"/>
            <a:t>Soil samples were obtained from paddy fields, other types of cultivations and reservoirs from </a:t>
          </a:r>
          <a:r>
            <a:rPr lang="en-US" b="1" dirty="0" smtClean="0"/>
            <a:t>Endemic area</a:t>
          </a:r>
          <a:endParaRPr lang="en-US" b="1" dirty="0"/>
        </a:p>
      </dgm:t>
    </dgm:pt>
    <dgm:pt modelId="{42888182-2275-4F7D-AAC0-1D6DD571D087}" type="parTrans" cxnId="{9CFEFA2A-6644-40F8-A6B2-A1B2EC54022E}">
      <dgm:prSet/>
      <dgm:spPr/>
      <dgm:t>
        <a:bodyPr/>
        <a:lstStyle/>
        <a:p>
          <a:endParaRPr lang="en-US"/>
        </a:p>
      </dgm:t>
    </dgm:pt>
    <dgm:pt modelId="{A43E832B-0CB5-4475-B804-2E9DCCD51521}" type="sibTrans" cxnId="{9CFEFA2A-6644-40F8-A6B2-A1B2EC54022E}">
      <dgm:prSet/>
      <dgm:spPr/>
      <dgm:t>
        <a:bodyPr/>
        <a:lstStyle/>
        <a:p>
          <a:endParaRPr lang="en-US"/>
        </a:p>
      </dgm:t>
    </dgm:pt>
    <dgm:pt modelId="{A75345C3-68F0-4389-87E3-2A32F8813B5A}">
      <dgm:prSet/>
      <dgm:spPr/>
      <dgm:t>
        <a:bodyPr/>
        <a:lstStyle/>
        <a:p>
          <a:r>
            <a:rPr lang="en-US" dirty="0" smtClean="0"/>
            <a:t>Soil samples were obtained from paddy fields and other types of cultivations from </a:t>
          </a:r>
          <a:r>
            <a:rPr lang="en-US" b="1" dirty="0" smtClean="0"/>
            <a:t>Non Endemic area</a:t>
          </a:r>
          <a:endParaRPr lang="en-US" b="1" dirty="0"/>
        </a:p>
      </dgm:t>
    </dgm:pt>
    <dgm:pt modelId="{E5996DAB-1DA1-499D-8968-D3FFE9962432}" type="parTrans" cxnId="{1D53CB3C-08C2-4052-9BF2-23F1F3642FA7}">
      <dgm:prSet/>
      <dgm:spPr/>
      <dgm:t>
        <a:bodyPr/>
        <a:lstStyle/>
        <a:p>
          <a:endParaRPr lang="en-US"/>
        </a:p>
      </dgm:t>
    </dgm:pt>
    <dgm:pt modelId="{11E2210E-1B4E-4907-974D-BB738AE56EF0}" type="sibTrans" cxnId="{1D53CB3C-08C2-4052-9BF2-23F1F3642FA7}">
      <dgm:prSet/>
      <dgm:spPr/>
      <dgm:t>
        <a:bodyPr/>
        <a:lstStyle/>
        <a:p>
          <a:endParaRPr lang="en-US"/>
        </a:p>
      </dgm:t>
    </dgm:pt>
    <dgm:pt modelId="{9E05B590-13C0-460F-8E81-7F14A0697263}" type="pres">
      <dgm:prSet presAssocID="{F6DBDF29-B7F4-4FF1-AEAC-4588E0A8EF31}" presName="Name0" presStyleCnt="0">
        <dgm:presLayoutVars>
          <dgm:dir/>
          <dgm:animLvl val="lvl"/>
          <dgm:resizeHandles val="exact"/>
        </dgm:presLayoutVars>
      </dgm:prSet>
      <dgm:spPr/>
      <dgm:t>
        <a:bodyPr/>
        <a:lstStyle/>
        <a:p>
          <a:endParaRPr lang="en-US"/>
        </a:p>
      </dgm:t>
    </dgm:pt>
    <dgm:pt modelId="{E7017178-82F8-4700-B804-B8DE5181781A}" type="pres">
      <dgm:prSet presAssocID="{B5728C69-A956-46D5-9025-8AFB3BFD1F7B}" presName="linNode" presStyleCnt="0"/>
      <dgm:spPr/>
    </dgm:pt>
    <dgm:pt modelId="{D518171B-DCD4-469B-8DFE-A680F0C9A137}" type="pres">
      <dgm:prSet presAssocID="{B5728C69-A956-46D5-9025-8AFB3BFD1F7B}" presName="parentText" presStyleLbl="node1" presStyleIdx="0" presStyleCnt="2" custScaleX="47059">
        <dgm:presLayoutVars>
          <dgm:chMax val="1"/>
          <dgm:bulletEnabled val="1"/>
        </dgm:presLayoutVars>
      </dgm:prSet>
      <dgm:spPr/>
      <dgm:t>
        <a:bodyPr/>
        <a:lstStyle/>
        <a:p>
          <a:endParaRPr lang="en-US"/>
        </a:p>
      </dgm:t>
    </dgm:pt>
    <dgm:pt modelId="{918A4C4B-2C7F-4AFC-806D-B680DF1BE3F4}" type="pres">
      <dgm:prSet presAssocID="{B5728C69-A956-46D5-9025-8AFB3BFD1F7B}" presName="descendantText" presStyleLbl="alignAccFollowNode1" presStyleIdx="0" presStyleCnt="2" custScaleX="128921">
        <dgm:presLayoutVars>
          <dgm:bulletEnabled val="1"/>
        </dgm:presLayoutVars>
      </dgm:prSet>
      <dgm:spPr/>
      <dgm:t>
        <a:bodyPr/>
        <a:lstStyle/>
        <a:p>
          <a:endParaRPr lang="en-US"/>
        </a:p>
      </dgm:t>
    </dgm:pt>
    <dgm:pt modelId="{40E282A2-F23D-44E8-910F-C284A2BE06AB}" type="pres">
      <dgm:prSet presAssocID="{E379D671-2E9E-4E0E-8BF9-D4D2C9667EA7}" presName="sp" presStyleCnt="0"/>
      <dgm:spPr/>
    </dgm:pt>
    <dgm:pt modelId="{FBA6DFC3-EB32-47F7-8C77-D4EEC182AF5A}" type="pres">
      <dgm:prSet presAssocID="{7D041FBC-4F8C-468E-B096-78895363C0BD}" presName="linNode" presStyleCnt="0"/>
      <dgm:spPr/>
    </dgm:pt>
    <dgm:pt modelId="{A112E5E9-61F7-47E4-9787-9E40449D51D0}" type="pres">
      <dgm:prSet presAssocID="{7D041FBC-4F8C-468E-B096-78895363C0BD}" presName="parentText" presStyleLbl="node1" presStyleIdx="1" presStyleCnt="2" custScaleX="49453">
        <dgm:presLayoutVars>
          <dgm:chMax val="1"/>
          <dgm:bulletEnabled val="1"/>
        </dgm:presLayoutVars>
      </dgm:prSet>
      <dgm:spPr/>
      <dgm:t>
        <a:bodyPr/>
        <a:lstStyle/>
        <a:p>
          <a:endParaRPr lang="en-US"/>
        </a:p>
      </dgm:t>
    </dgm:pt>
    <dgm:pt modelId="{637D39A6-22EE-4890-892F-EBDEAEED0C65}" type="pres">
      <dgm:prSet presAssocID="{7D041FBC-4F8C-468E-B096-78895363C0BD}" presName="descendantText" presStyleLbl="alignAccFollowNode1" presStyleIdx="1" presStyleCnt="2" custScaleX="127699">
        <dgm:presLayoutVars>
          <dgm:bulletEnabled val="1"/>
        </dgm:presLayoutVars>
      </dgm:prSet>
      <dgm:spPr/>
      <dgm:t>
        <a:bodyPr/>
        <a:lstStyle/>
        <a:p>
          <a:endParaRPr lang="en-US"/>
        </a:p>
      </dgm:t>
    </dgm:pt>
  </dgm:ptLst>
  <dgm:cxnLst>
    <dgm:cxn modelId="{8DA118DA-2C94-4D10-B015-440CE7569DE7}" srcId="{F6DBDF29-B7F4-4FF1-AEAC-4588E0A8EF31}" destId="{7D041FBC-4F8C-468E-B096-78895363C0BD}" srcOrd="1" destOrd="0" parTransId="{9B716726-1B20-4B50-8EFB-EF93F21D1E9D}" sibTransId="{F61B1D89-90B9-48E9-9087-573BF6B7B0C1}"/>
    <dgm:cxn modelId="{93DF5B39-C169-496C-88A9-3F0476D5C560}" type="presOf" srcId="{F6DBDF29-B7F4-4FF1-AEAC-4588E0A8EF31}" destId="{9E05B590-13C0-460F-8E81-7F14A0697263}" srcOrd="0" destOrd="0" presId="urn:microsoft.com/office/officeart/2005/8/layout/vList5"/>
    <dgm:cxn modelId="{91C1A6E6-271D-4DD4-A024-AF9C94ECAAC9}" srcId="{B5728C69-A956-46D5-9025-8AFB3BFD1F7B}" destId="{C3588FD6-FBD8-4999-92AA-6041C490BD59}" srcOrd="0" destOrd="0" parTransId="{39CBD46D-EE02-4067-9B72-B5D53FA4F8BD}" sibTransId="{F3D2871A-55D7-40D7-AC32-A3052E98CA78}"/>
    <dgm:cxn modelId="{AFE11F00-92A7-4BCD-B946-459A8D5BB522}" type="presOf" srcId="{7D041FBC-4F8C-468E-B096-78895363C0BD}" destId="{A112E5E9-61F7-47E4-9787-9E40449D51D0}" srcOrd="0" destOrd="0" presId="urn:microsoft.com/office/officeart/2005/8/layout/vList5"/>
    <dgm:cxn modelId="{1D53CB3C-08C2-4052-9BF2-23F1F3642FA7}" srcId="{7D041FBC-4F8C-468E-B096-78895363C0BD}" destId="{A75345C3-68F0-4389-87E3-2A32F8813B5A}" srcOrd="1" destOrd="0" parTransId="{E5996DAB-1DA1-499D-8968-D3FFE9962432}" sibTransId="{11E2210E-1B4E-4907-974D-BB738AE56EF0}"/>
    <dgm:cxn modelId="{F5F41EB0-9085-49B7-83A1-76679A449DA6}" srcId="{F6DBDF29-B7F4-4FF1-AEAC-4588E0A8EF31}" destId="{B5728C69-A956-46D5-9025-8AFB3BFD1F7B}" srcOrd="0" destOrd="0" parTransId="{C60FC9B9-6BD1-476D-BDD8-3D88DF814125}" sibTransId="{E379D671-2E9E-4E0E-8BF9-D4D2C9667EA7}"/>
    <dgm:cxn modelId="{D7EBB680-1C08-44DC-BC13-51BB3454A59E}" type="presOf" srcId="{E9506551-47CF-489B-BE55-F0651E8F09FF}" destId="{637D39A6-22EE-4890-892F-EBDEAEED0C65}" srcOrd="0" destOrd="0" presId="urn:microsoft.com/office/officeart/2005/8/layout/vList5"/>
    <dgm:cxn modelId="{9C78C234-5D57-43C6-9B4E-A75EE695D3AD}" srcId="{7D041FBC-4F8C-468E-B096-78895363C0BD}" destId="{E9506551-47CF-489B-BE55-F0651E8F09FF}" srcOrd="0" destOrd="0" parTransId="{608DB1AA-088B-444E-9A67-9B508576EB9D}" sibTransId="{BA6F6215-027B-4C4A-BD82-646EBC7D1E58}"/>
    <dgm:cxn modelId="{49512E7E-5511-4CEE-8D2D-0BD082D740C4}" type="presOf" srcId="{3787A208-EB45-4BE2-9F07-FE4E124CFF34}" destId="{918A4C4B-2C7F-4AFC-806D-B680DF1BE3F4}" srcOrd="0" destOrd="1" presId="urn:microsoft.com/office/officeart/2005/8/layout/vList5"/>
    <dgm:cxn modelId="{E4E4728E-B311-4131-9268-19E885030F19}" type="presOf" srcId="{C3588FD6-FBD8-4999-92AA-6041C490BD59}" destId="{918A4C4B-2C7F-4AFC-806D-B680DF1BE3F4}" srcOrd="0" destOrd="0" presId="urn:microsoft.com/office/officeart/2005/8/layout/vList5"/>
    <dgm:cxn modelId="{9CFEFA2A-6644-40F8-A6B2-A1B2EC54022E}" srcId="{B5728C69-A956-46D5-9025-8AFB3BFD1F7B}" destId="{3787A208-EB45-4BE2-9F07-FE4E124CFF34}" srcOrd="1" destOrd="0" parTransId="{42888182-2275-4F7D-AAC0-1D6DD571D087}" sibTransId="{A43E832B-0CB5-4475-B804-2E9DCCD51521}"/>
    <dgm:cxn modelId="{AA5AD0E7-7370-4CD9-B40F-5897348C8FA1}" type="presOf" srcId="{A75345C3-68F0-4389-87E3-2A32F8813B5A}" destId="{637D39A6-22EE-4890-892F-EBDEAEED0C65}" srcOrd="0" destOrd="1" presId="urn:microsoft.com/office/officeart/2005/8/layout/vList5"/>
    <dgm:cxn modelId="{7F30C6EC-7B01-4B13-8356-8628E2E00082}" type="presOf" srcId="{B5728C69-A956-46D5-9025-8AFB3BFD1F7B}" destId="{D518171B-DCD4-469B-8DFE-A680F0C9A137}" srcOrd="0" destOrd="0" presId="urn:microsoft.com/office/officeart/2005/8/layout/vList5"/>
    <dgm:cxn modelId="{78582861-27A3-4176-BB87-19AECAC18BAD}" type="presParOf" srcId="{9E05B590-13C0-460F-8E81-7F14A0697263}" destId="{E7017178-82F8-4700-B804-B8DE5181781A}" srcOrd="0" destOrd="0" presId="urn:microsoft.com/office/officeart/2005/8/layout/vList5"/>
    <dgm:cxn modelId="{43742B1D-7327-483A-85C1-4F8B9DDECFF0}" type="presParOf" srcId="{E7017178-82F8-4700-B804-B8DE5181781A}" destId="{D518171B-DCD4-469B-8DFE-A680F0C9A137}" srcOrd="0" destOrd="0" presId="urn:microsoft.com/office/officeart/2005/8/layout/vList5"/>
    <dgm:cxn modelId="{E7CB2608-D4F3-4F90-8857-4371CA594C98}" type="presParOf" srcId="{E7017178-82F8-4700-B804-B8DE5181781A}" destId="{918A4C4B-2C7F-4AFC-806D-B680DF1BE3F4}" srcOrd="1" destOrd="0" presId="urn:microsoft.com/office/officeart/2005/8/layout/vList5"/>
    <dgm:cxn modelId="{391B5849-6625-41EE-BD0A-BEBF571D59E2}" type="presParOf" srcId="{9E05B590-13C0-460F-8E81-7F14A0697263}" destId="{40E282A2-F23D-44E8-910F-C284A2BE06AB}" srcOrd="1" destOrd="0" presId="urn:microsoft.com/office/officeart/2005/8/layout/vList5"/>
    <dgm:cxn modelId="{9B6FC550-ED66-40D9-ABF6-4C7406CA389D}" type="presParOf" srcId="{9E05B590-13C0-460F-8E81-7F14A0697263}" destId="{FBA6DFC3-EB32-47F7-8C77-D4EEC182AF5A}" srcOrd="2" destOrd="0" presId="urn:microsoft.com/office/officeart/2005/8/layout/vList5"/>
    <dgm:cxn modelId="{1B6F259A-4FB4-46C0-AC53-40114C117659}" type="presParOf" srcId="{FBA6DFC3-EB32-47F7-8C77-D4EEC182AF5A}" destId="{A112E5E9-61F7-47E4-9787-9E40449D51D0}" srcOrd="0" destOrd="0" presId="urn:microsoft.com/office/officeart/2005/8/layout/vList5"/>
    <dgm:cxn modelId="{CAA5F4CD-797A-4515-BC4B-7BD43C18EF3B}" type="presParOf" srcId="{FBA6DFC3-EB32-47F7-8C77-D4EEC182AF5A}" destId="{637D39A6-22EE-4890-892F-EBDEAEED0C65}"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176A6F-C2B3-430D-A7E8-02D78A61E886}" type="doc">
      <dgm:prSet loTypeId="urn:microsoft.com/office/officeart/2005/8/layout/matrix3" loCatId="matrix" qsTypeId="urn:microsoft.com/office/officeart/2005/8/quickstyle/3d5" qsCatId="3D" csTypeId="urn:microsoft.com/office/officeart/2005/8/colors/colorful1#5" csCatId="colorful" phldr="1"/>
      <dgm:spPr/>
      <dgm:t>
        <a:bodyPr/>
        <a:lstStyle/>
        <a:p>
          <a:endParaRPr lang="en-US"/>
        </a:p>
      </dgm:t>
    </dgm:pt>
    <dgm:pt modelId="{86DE2DBE-497D-401B-BFCF-7FE59C0012EE}">
      <dgm:prSet phldrT="[Text]" custT="1"/>
      <dgm:spPr/>
      <dgm:t>
        <a:bodyPr/>
        <a:lstStyle/>
        <a:p>
          <a:r>
            <a:rPr lang="en-US" sz="2000" dirty="0" smtClean="0">
              <a:solidFill>
                <a:schemeClr val="tx1"/>
              </a:solidFill>
            </a:rPr>
            <a:t>Cross Sectional Comparison of potential environmental toxins in high and low </a:t>
          </a:r>
          <a:r>
            <a:rPr lang="en-US" sz="2000" dirty="0" err="1" smtClean="0">
              <a:solidFill>
                <a:schemeClr val="tx1"/>
              </a:solidFill>
            </a:rPr>
            <a:t>prevelent</a:t>
          </a:r>
          <a:r>
            <a:rPr lang="en-US" sz="2000" dirty="0" smtClean="0">
              <a:solidFill>
                <a:schemeClr val="tx1"/>
              </a:solidFill>
            </a:rPr>
            <a:t> areas for </a:t>
          </a:r>
          <a:r>
            <a:rPr lang="en-US" sz="2000" dirty="0" err="1" smtClean="0">
              <a:solidFill>
                <a:schemeClr val="tx1"/>
              </a:solidFill>
            </a:rPr>
            <a:t>CKDu</a:t>
          </a:r>
          <a:endParaRPr lang="en-US" sz="2000" dirty="0">
            <a:solidFill>
              <a:schemeClr val="tx1"/>
            </a:solidFill>
          </a:endParaRPr>
        </a:p>
      </dgm:t>
    </dgm:pt>
    <dgm:pt modelId="{F4684634-D2C3-4E36-8A2C-38137CF4D5E3}" type="parTrans" cxnId="{052B6CE2-031D-49D2-B66D-3E9910E5A2E8}">
      <dgm:prSet/>
      <dgm:spPr/>
      <dgm:t>
        <a:bodyPr/>
        <a:lstStyle/>
        <a:p>
          <a:endParaRPr lang="en-US" sz="2000">
            <a:solidFill>
              <a:schemeClr val="tx1"/>
            </a:solidFill>
          </a:endParaRPr>
        </a:p>
      </dgm:t>
    </dgm:pt>
    <dgm:pt modelId="{EA11BF28-06DE-45F2-AE78-47DE520B0BF1}" type="sibTrans" cxnId="{052B6CE2-031D-49D2-B66D-3E9910E5A2E8}">
      <dgm:prSet/>
      <dgm:spPr/>
      <dgm:t>
        <a:bodyPr/>
        <a:lstStyle/>
        <a:p>
          <a:endParaRPr lang="en-US" sz="2000">
            <a:solidFill>
              <a:schemeClr val="tx1"/>
            </a:solidFill>
          </a:endParaRPr>
        </a:p>
      </dgm:t>
    </dgm:pt>
    <dgm:pt modelId="{DE86DBC5-6809-43D2-A080-A4C1DE3E5F9C}">
      <dgm:prSet phldrT="[Text]" custT="1"/>
      <dgm:spPr/>
      <dgm:t>
        <a:bodyPr/>
        <a:lstStyle/>
        <a:p>
          <a:r>
            <a:rPr lang="en-US" sz="2000" dirty="0" smtClean="0">
              <a:solidFill>
                <a:schemeClr val="tx1"/>
              </a:solidFill>
            </a:rPr>
            <a:t>Case-Control Studies comparing newly diagnosed cases of </a:t>
          </a:r>
          <a:r>
            <a:rPr lang="en-US" sz="2000" dirty="0" err="1" smtClean="0">
              <a:solidFill>
                <a:schemeClr val="tx1"/>
              </a:solidFill>
            </a:rPr>
            <a:t>CKDu</a:t>
          </a:r>
          <a:r>
            <a:rPr lang="en-US" sz="2000" dirty="0" smtClean="0">
              <a:solidFill>
                <a:schemeClr val="tx1"/>
              </a:solidFill>
            </a:rPr>
            <a:t> and matched controls to identify risk factors for </a:t>
          </a:r>
          <a:r>
            <a:rPr lang="en-US" sz="2000" dirty="0" err="1" smtClean="0">
              <a:solidFill>
                <a:schemeClr val="tx1"/>
              </a:solidFill>
            </a:rPr>
            <a:t>CKDu</a:t>
          </a:r>
          <a:endParaRPr lang="en-US" sz="2000" dirty="0">
            <a:solidFill>
              <a:schemeClr val="tx1"/>
            </a:solidFill>
          </a:endParaRPr>
        </a:p>
      </dgm:t>
    </dgm:pt>
    <dgm:pt modelId="{254B8FFF-2140-4507-9F16-D58679ED68DA}" type="parTrans" cxnId="{8E0103D7-44FD-466D-8B2D-6CE22348852F}">
      <dgm:prSet/>
      <dgm:spPr/>
      <dgm:t>
        <a:bodyPr/>
        <a:lstStyle/>
        <a:p>
          <a:endParaRPr lang="en-US" sz="2000">
            <a:solidFill>
              <a:schemeClr val="tx1"/>
            </a:solidFill>
          </a:endParaRPr>
        </a:p>
      </dgm:t>
    </dgm:pt>
    <dgm:pt modelId="{52F84C66-E70F-4BC8-8019-BF506DA20189}" type="sibTrans" cxnId="{8E0103D7-44FD-466D-8B2D-6CE22348852F}">
      <dgm:prSet/>
      <dgm:spPr/>
      <dgm:t>
        <a:bodyPr/>
        <a:lstStyle/>
        <a:p>
          <a:endParaRPr lang="en-US" sz="2000">
            <a:solidFill>
              <a:schemeClr val="tx1"/>
            </a:solidFill>
          </a:endParaRPr>
        </a:p>
      </dgm:t>
    </dgm:pt>
    <dgm:pt modelId="{64581C6A-AEF2-4F80-8522-AF228595998C}">
      <dgm:prSet phldrT="[Text]" custT="1"/>
      <dgm:spPr/>
      <dgm:t>
        <a:bodyPr/>
        <a:lstStyle/>
        <a:p>
          <a:r>
            <a:rPr lang="en-US" sz="2000" dirty="0" smtClean="0">
              <a:solidFill>
                <a:schemeClr val="tx1"/>
              </a:solidFill>
            </a:rPr>
            <a:t>Determination of pesticide residues </a:t>
          </a:r>
          <a:endParaRPr lang="en-US" sz="2000" dirty="0">
            <a:solidFill>
              <a:schemeClr val="tx1"/>
            </a:solidFill>
          </a:endParaRPr>
        </a:p>
      </dgm:t>
    </dgm:pt>
    <dgm:pt modelId="{47F1FDED-8FA0-46D4-B6AA-8CE17A160848}" type="parTrans" cxnId="{60071C02-41C3-43E6-BBF9-552BD221FA96}">
      <dgm:prSet/>
      <dgm:spPr/>
      <dgm:t>
        <a:bodyPr/>
        <a:lstStyle/>
        <a:p>
          <a:endParaRPr lang="en-US" sz="2000">
            <a:solidFill>
              <a:schemeClr val="tx1"/>
            </a:solidFill>
          </a:endParaRPr>
        </a:p>
      </dgm:t>
    </dgm:pt>
    <dgm:pt modelId="{EA6F4879-ED3B-4E2A-AA78-8B2E213C8F0E}" type="sibTrans" cxnId="{60071C02-41C3-43E6-BBF9-552BD221FA96}">
      <dgm:prSet/>
      <dgm:spPr/>
      <dgm:t>
        <a:bodyPr/>
        <a:lstStyle/>
        <a:p>
          <a:endParaRPr lang="en-US" sz="2000">
            <a:solidFill>
              <a:schemeClr val="tx1"/>
            </a:solidFill>
          </a:endParaRPr>
        </a:p>
      </dgm:t>
    </dgm:pt>
    <dgm:pt modelId="{A8E704B9-B840-430A-852E-B60AAE8CDEA2}">
      <dgm:prSet phldrT="[Text]" custT="1"/>
      <dgm:spPr/>
      <dgm:t>
        <a:bodyPr/>
        <a:lstStyle/>
        <a:p>
          <a:r>
            <a:rPr lang="en-US" sz="2000" dirty="0" smtClean="0">
              <a:solidFill>
                <a:schemeClr val="tx1"/>
              </a:solidFill>
            </a:rPr>
            <a:t>Analytical Studies of Human postmortem tissues</a:t>
          </a:r>
          <a:endParaRPr lang="en-US" sz="2000" dirty="0">
            <a:solidFill>
              <a:schemeClr val="tx1"/>
            </a:solidFill>
          </a:endParaRPr>
        </a:p>
      </dgm:t>
    </dgm:pt>
    <dgm:pt modelId="{B9934E36-A5E0-4506-B0BD-1C96C48EB727}" type="parTrans" cxnId="{508BDB11-3658-4DD7-B4E2-A36BA21DDBE1}">
      <dgm:prSet/>
      <dgm:spPr/>
      <dgm:t>
        <a:bodyPr/>
        <a:lstStyle/>
        <a:p>
          <a:endParaRPr lang="en-US" sz="2000">
            <a:solidFill>
              <a:schemeClr val="tx1"/>
            </a:solidFill>
          </a:endParaRPr>
        </a:p>
      </dgm:t>
    </dgm:pt>
    <dgm:pt modelId="{5742D7B5-488F-4BB1-80D2-25358D0E10EE}" type="sibTrans" cxnId="{508BDB11-3658-4DD7-B4E2-A36BA21DDBE1}">
      <dgm:prSet/>
      <dgm:spPr/>
      <dgm:t>
        <a:bodyPr/>
        <a:lstStyle/>
        <a:p>
          <a:endParaRPr lang="en-US" sz="2000">
            <a:solidFill>
              <a:schemeClr val="tx1"/>
            </a:solidFill>
          </a:endParaRPr>
        </a:p>
      </dgm:t>
    </dgm:pt>
    <dgm:pt modelId="{A490EB8C-7C5E-481A-A587-AFB3EB9879FC}" type="pres">
      <dgm:prSet presAssocID="{39176A6F-C2B3-430D-A7E8-02D78A61E886}" presName="matrix" presStyleCnt="0">
        <dgm:presLayoutVars>
          <dgm:chMax val="1"/>
          <dgm:dir/>
          <dgm:resizeHandles val="exact"/>
        </dgm:presLayoutVars>
      </dgm:prSet>
      <dgm:spPr/>
      <dgm:t>
        <a:bodyPr/>
        <a:lstStyle/>
        <a:p>
          <a:endParaRPr lang="en-US"/>
        </a:p>
      </dgm:t>
    </dgm:pt>
    <dgm:pt modelId="{3A2BB4DC-98C6-4800-BD76-1A0FD565655A}" type="pres">
      <dgm:prSet presAssocID="{39176A6F-C2B3-430D-A7E8-02D78A61E886}" presName="diamond" presStyleLbl="bgShp" presStyleIdx="0" presStyleCnt="1"/>
      <dgm:spPr/>
    </dgm:pt>
    <dgm:pt modelId="{790E8759-7AFD-4E5F-84F4-4B2596C05DEA}" type="pres">
      <dgm:prSet presAssocID="{39176A6F-C2B3-430D-A7E8-02D78A61E886}" presName="quad1" presStyleLbl="node1" presStyleIdx="0" presStyleCnt="4" custLinFactX="13968" custLinFactNeighborX="100000" custLinFactNeighborY="-7490">
        <dgm:presLayoutVars>
          <dgm:chMax val="0"/>
          <dgm:chPref val="0"/>
          <dgm:bulletEnabled val="1"/>
        </dgm:presLayoutVars>
      </dgm:prSet>
      <dgm:spPr/>
      <dgm:t>
        <a:bodyPr/>
        <a:lstStyle/>
        <a:p>
          <a:endParaRPr lang="en-US"/>
        </a:p>
      </dgm:t>
    </dgm:pt>
    <dgm:pt modelId="{E1B69561-1FEB-4B7E-861F-09EB66898657}" type="pres">
      <dgm:prSet presAssocID="{39176A6F-C2B3-430D-A7E8-02D78A61E886}" presName="quad2" presStyleLbl="node1" presStyleIdx="1" presStyleCnt="4" custLinFactX="-4453" custLinFactNeighborX="-100000" custLinFactNeighborY="-1867">
        <dgm:presLayoutVars>
          <dgm:chMax val="0"/>
          <dgm:chPref val="0"/>
          <dgm:bulletEnabled val="1"/>
        </dgm:presLayoutVars>
      </dgm:prSet>
      <dgm:spPr/>
      <dgm:t>
        <a:bodyPr/>
        <a:lstStyle/>
        <a:p>
          <a:endParaRPr lang="en-US"/>
        </a:p>
      </dgm:t>
    </dgm:pt>
    <dgm:pt modelId="{72B2E369-C3C7-46F0-B2BF-EC9E90AFFDD0}" type="pres">
      <dgm:prSet presAssocID="{39176A6F-C2B3-430D-A7E8-02D78A61E886}" presName="quad3" presStyleLbl="node1" presStyleIdx="2" presStyleCnt="4">
        <dgm:presLayoutVars>
          <dgm:chMax val="0"/>
          <dgm:chPref val="0"/>
          <dgm:bulletEnabled val="1"/>
        </dgm:presLayoutVars>
      </dgm:prSet>
      <dgm:spPr/>
      <dgm:t>
        <a:bodyPr/>
        <a:lstStyle/>
        <a:p>
          <a:endParaRPr lang="en-US"/>
        </a:p>
      </dgm:t>
    </dgm:pt>
    <dgm:pt modelId="{2DD50513-B77C-4820-95B7-C86CFC2C614F}" type="pres">
      <dgm:prSet presAssocID="{39176A6F-C2B3-430D-A7E8-02D78A61E886}" presName="quad4" presStyleLbl="node1" presStyleIdx="3" presStyleCnt="4">
        <dgm:presLayoutVars>
          <dgm:chMax val="0"/>
          <dgm:chPref val="0"/>
          <dgm:bulletEnabled val="1"/>
        </dgm:presLayoutVars>
      </dgm:prSet>
      <dgm:spPr/>
      <dgm:t>
        <a:bodyPr/>
        <a:lstStyle/>
        <a:p>
          <a:endParaRPr lang="en-US"/>
        </a:p>
      </dgm:t>
    </dgm:pt>
  </dgm:ptLst>
  <dgm:cxnLst>
    <dgm:cxn modelId="{5EED37F9-66E5-489C-A979-D2275E4D24CD}" type="presOf" srcId="{86DE2DBE-497D-401B-BFCF-7FE59C0012EE}" destId="{790E8759-7AFD-4E5F-84F4-4B2596C05DEA}" srcOrd="0" destOrd="0" presId="urn:microsoft.com/office/officeart/2005/8/layout/matrix3"/>
    <dgm:cxn modelId="{4EC73EC6-EB26-4B3D-94A8-39D0AD4261D4}" type="presOf" srcId="{A8E704B9-B840-430A-852E-B60AAE8CDEA2}" destId="{2DD50513-B77C-4820-95B7-C86CFC2C614F}" srcOrd="0" destOrd="0" presId="urn:microsoft.com/office/officeart/2005/8/layout/matrix3"/>
    <dgm:cxn modelId="{60071C02-41C3-43E6-BBF9-552BD221FA96}" srcId="{39176A6F-C2B3-430D-A7E8-02D78A61E886}" destId="{64581C6A-AEF2-4F80-8522-AF228595998C}" srcOrd="2" destOrd="0" parTransId="{47F1FDED-8FA0-46D4-B6AA-8CE17A160848}" sibTransId="{EA6F4879-ED3B-4E2A-AA78-8B2E213C8F0E}"/>
    <dgm:cxn modelId="{C15D5D49-0F75-4B4C-8E72-01EDF0251D8E}" type="presOf" srcId="{DE86DBC5-6809-43D2-A080-A4C1DE3E5F9C}" destId="{E1B69561-1FEB-4B7E-861F-09EB66898657}" srcOrd="0" destOrd="0" presId="urn:microsoft.com/office/officeart/2005/8/layout/matrix3"/>
    <dgm:cxn modelId="{4719F82A-5EDB-41B6-83D8-1F978761FF57}" type="presOf" srcId="{64581C6A-AEF2-4F80-8522-AF228595998C}" destId="{72B2E369-C3C7-46F0-B2BF-EC9E90AFFDD0}" srcOrd="0" destOrd="0" presId="urn:microsoft.com/office/officeart/2005/8/layout/matrix3"/>
    <dgm:cxn modelId="{052B6CE2-031D-49D2-B66D-3E9910E5A2E8}" srcId="{39176A6F-C2B3-430D-A7E8-02D78A61E886}" destId="{86DE2DBE-497D-401B-BFCF-7FE59C0012EE}" srcOrd="0" destOrd="0" parTransId="{F4684634-D2C3-4E36-8A2C-38137CF4D5E3}" sibTransId="{EA11BF28-06DE-45F2-AE78-47DE520B0BF1}"/>
    <dgm:cxn modelId="{508BDB11-3658-4DD7-B4E2-A36BA21DDBE1}" srcId="{39176A6F-C2B3-430D-A7E8-02D78A61E886}" destId="{A8E704B9-B840-430A-852E-B60AAE8CDEA2}" srcOrd="3" destOrd="0" parTransId="{B9934E36-A5E0-4506-B0BD-1C96C48EB727}" sibTransId="{5742D7B5-488F-4BB1-80D2-25358D0E10EE}"/>
    <dgm:cxn modelId="{8E0103D7-44FD-466D-8B2D-6CE22348852F}" srcId="{39176A6F-C2B3-430D-A7E8-02D78A61E886}" destId="{DE86DBC5-6809-43D2-A080-A4C1DE3E5F9C}" srcOrd="1" destOrd="0" parTransId="{254B8FFF-2140-4507-9F16-D58679ED68DA}" sibTransId="{52F84C66-E70F-4BC8-8019-BF506DA20189}"/>
    <dgm:cxn modelId="{58ECB246-A6F5-4FA9-9749-0C9248BFEE4D}" type="presOf" srcId="{39176A6F-C2B3-430D-A7E8-02D78A61E886}" destId="{A490EB8C-7C5E-481A-A587-AFB3EB9879FC}" srcOrd="0" destOrd="0" presId="urn:microsoft.com/office/officeart/2005/8/layout/matrix3"/>
    <dgm:cxn modelId="{8DD08F0E-E6F3-4930-872E-C4CE489768D9}" type="presParOf" srcId="{A490EB8C-7C5E-481A-A587-AFB3EB9879FC}" destId="{3A2BB4DC-98C6-4800-BD76-1A0FD565655A}" srcOrd="0" destOrd="0" presId="urn:microsoft.com/office/officeart/2005/8/layout/matrix3"/>
    <dgm:cxn modelId="{4B79C23C-95FC-4437-AB9D-736E41F06956}" type="presParOf" srcId="{A490EB8C-7C5E-481A-A587-AFB3EB9879FC}" destId="{790E8759-7AFD-4E5F-84F4-4B2596C05DEA}" srcOrd="1" destOrd="0" presId="urn:microsoft.com/office/officeart/2005/8/layout/matrix3"/>
    <dgm:cxn modelId="{AA6CA3AF-D541-4D98-B20B-BA109C0EA51C}" type="presParOf" srcId="{A490EB8C-7C5E-481A-A587-AFB3EB9879FC}" destId="{E1B69561-1FEB-4B7E-861F-09EB66898657}" srcOrd="2" destOrd="0" presId="urn:microsoft.com/office/officeart/2005/8/layout/matrix3"/>
    <dgm:cxn modelId="{898362DB-46DC-4F73-AACC-751816B69E31}" type="presParOf" srcId="{A490EB8C-7C5E-481A-A587-AFB3EB9879FC}" destId="{72B2E369-C3C7-46F0-B2BF-EC9E90AFFDD0}" srcOrd="3" destOrd="0" presId="urn:microsoft.com/office/officeart/2005/8/layout/matrix3"/>
    <dgm:cxn modelId="{FFD0D20F-61C5-4F97-9ECB-EBA1AD52E274}" type="presParOf" srcId="{A490EB8C-7C5E-481A-A587-AFB3EB9879FC}" destId="{2DD50513-B77C-4820-95B7-C86CFC2C614F}" srcOrd="4" destOrd="0" presId="urn:microsoft.com/office/officeart/2005/8/layout/matrix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5E73F2-F1A5-472E-BF44-3E8ABAD9E164}" type="doc">
      <dgm:prSet loTypeId="urn:microsoft.com/office/officeart/2005/8/layout/radial3" loCatId="cycle" qsTypeId="urn:microsoft.com/office/officeart/2005/8/quickstyle/3d3" qsCatId="3D" csTypeId="urn:microsoft.com/office/officeart/2005/8/colors/accent1_5" csCatId="accent1" phldr="1"/>
      <dgm:spPr/>
      <dgm:t>
        <a:bodyPr/>
        <a:lstStyle/>
        <a:p>
          <a:endParaRPr lang="en-US"/>
        </a:p>
      </dgm:t>
    </dgm:pt>
    <dgm:pt modelId="{CAF16E5B-7BC9-4EA9-B142-7A67CAF51ABD}">
      <dgm:prSet phldrT="[Text]" custT="1"/>
      <dgm:spPr/>
      <dgm:t>
        <a:bodyPr/>
        <a:lstStyle/>
        <a:p>
          <a:r>
            <a:rPr lang="en-US" sz="2000" dirty="0" smtClean="0"/>
            <a:t>Environmental Samples</a:t>
          </a:r>
          <a:endParaRPr lang="en-US" sz="2000" dirty="0"/>
        </a:p>
      </dgm:t>
    </dgm:pt>
    <dgm:pt modelId="{D39079AD-1FC9-4C2A-A0C7-0EF06ED877DB}" type="parTrans" cxnId="{8E9AB551-8A17-4CB8-8AC6-FED9C95531CA}">
      <dgm:prSet/>
      <dgm:spPr/>
      <dgm:t>
        <a:bodyPr/>
        <a:lstStyle/>
        <a:p>
          <a:endParaRPr lang="en-US" sz="1400"/>
        </a:p>
      </dgm:t>
    </dgm:pt>
    <dgm:pt modelId="{228786E3-BFB1-4703-9291-5DC67A55E5C6}" type="sibTrans" cxnId="{8E9AB551-8A17-4CB8-8AC6-FED9C95531CA}">
      <dgm:prSet/>
      <dgm:spPr/>
      <dgm:t>
        <a:bodyPr/>
        <a:lstStyle/>
        <a:p>
          <a:endParaRPr lang="en-US" sz="1400"/>
        </a:p>
      </dgm:t>
    </dgm:pt>
    <dgm:pt modelId="{B6A0AC2A-CD27-4141-B0D2-FFE4615B8369}">
      <dgm:prSet phldrT="[Text]" custT="1"/>
      <dgm:spPr/>
      <dgm:t>
        <a:bodyPr/>
        <a:lstStyle/>
        <a:p>
          <a:r>
            <a:rPr lang="en-US" sz="1400" dirty="0" smtClean="0"/>
            <a:t>Water</a:t>
          </a:r>
          <a:endParaRPr lang="en-US" sz="1400" dirty="0"/>
        </a:p>
      </dgm:t>
    </dgm:pt>
    <dgm:pt modelId="{03855034-8BD7-402E-8506-7A20E47E10AC}" type="parTrans" cxnId="{2BE2AD4C-D074-4E7B-AAC5-3C603F4A0557}">
      <dgm:prSet/>
      <dgm:spPr/>
      <dgm:t>
        <a:bodyPr/>
        <a:lstStyle/>
        <a:p>
          <a:endParaRPr lang="en-US" sz="1400"/>
        </a:p>
      </dgm:t>
    </dgm:pt>
    <dgm:pt modelId="{DD730A1A-ACDA-4A7C-A839-E5CEF18D5817}" type="sibTrans" cxnId="{2BE2AD4C-D074-4E7B-AAC5-3C603F4A0557}">
      <dgm:prSet/>
      <dgm:spPr/>
      <dgm:t>
        <a:bodyPr/>
        <a:lstStyle/>
        <a:p>
          <a:endParaRPr lang="en-US" sz="1400"/>
        </a:p>
      </dgm:t>
    </dgm:pt>
    <dgm:pt modelId="{C69E345D-466B-43CD-830C-B875110B2120}">
      <dgm:prSet phldrT="[Text]" custT="1"/>
      <dgm:spPr/>
      <dgm:t>
        <a:bodyPr/>
        <a:lstStyle/>
        <a:p>
          <a:r>
            <a:rPr lang="en-US" sz="1400" dirty="0" smtClean="0"/>
            <a:t>Food</a:t>
          </a:r>
          <a:endParaRPr lang="en-US" sz="1400" dirty="0"/>
        </a:p>
      </dgm:t>
    </dgm:pt>
    <dgm:pt modelId="{29208780-0AD7-41E7-A2DE-72B6C48A02E3}" type="parTrans" cxnId="{0AA214AA-A59A-4C65-B1D8-8984804AF062}">
      <dgm:prSet/>
      <dgm:spPr/>
      <dgm:t>
        <a:bodyPr/>
        <a:lstStyle/>
        <a:p>
          <a:endParaRPr lang="en-US" sz="1400"/>
        </a:p>
      </dgm:t>
    </dgm:pt>
    <dgm:pt modelId="{1A197AD8-A73B-414E-A099-883915F55450}" type="sibTrans" cxnId="{0AA214AA-A59A-4C65-B1D8-8984804AF062}">
      <dgm:prSet/>
      <dgm:spPr/>
      <dgm:t>
        <a:bodyPr/>
        <a:lstStyle/>
        <a:p>
          <a:endParaRPr lang="en-US" sz="1400"/>
        </a:p>
      </dgm:t>
    </dgm:pt>
    <dgm:pt modelId="{44FFCDB9-BFB4-47B8-ADE4-E954D81F7DFE}">
      <dgm:prSet phldrT="[Text]" custT="1"/>
      <dgm:spPr/>
      <dgm:t>
        <a:bodyPr/>
        <a:lstStyle/>
        <a:p>
          <a:r>
            <a:rPr lang="en-US" sz="1400" dirty="0" smtClean="0"/>
            <a:t>Tobacco, Beetle &amp; </a:t>
          </a:r>
          <a:r>
            <a:rPr lang="en-US" sz="1400" dirty="0" err="1" smtClean="0"/>
            <a:t>Beedi</a:t>
          </a:r>
          <a:endParaRPr lang="en-US" sz="1400" dirty="0"/>
        </a:p>
      </dgm:t>
    </dgm:pt>
    <dgm:pt modelId="{A5785B9A-1679-42A0-A84F-BF7D97C8EE75}" type="parTrans" cxnId="{99640307-0856-47C2-A399-802660DD3896}">
      <dgm:prSet/>
      <dgm:spPr/>
      <dgm:t>
        <a:bodyPr/>
        <a:lstStyle/>
        <a:p>
          <a:endParaRPr lang="en-US" sz="1400"/>
        </a:p>
      </dgm:t>
    </dgm:pt>
    <dgm:pt modelId="{96B872F7-144C-4E8D-8FD2-1148BF7EFE43}" type="sibTrans" cxnId="{99640307-0856-47C2-A399-802660DD3896}">
      <dgm:prSet/>
      <dgm:spPr/>
      <dgm:t>
        <a:bodyPr/>
        <a:lstStyle/>
        <a:p>
          <a:endParaRPr lang="en-US" sz="1400"/>
        </a:p>
      </dgm:t>
    </dgm:pt>
    <dgm:pt modelId="{78AC0F8A-0A76-46CC-A859-2232180A741E}">
      <dgm:prSet phldrT="[Text]" custT="1"/>
      <dgm:spPr/>
      <dgm:t>
        <a:bodyPr/>
        <a:lstStyle/>
        <a:p>
          <a:r>
            <a:rPr lang="en-US" sz="1400" dirty="0" smtClean="0"/>
            <a:t>Weeds</a:t>
          </a:r>
          <a:endParaRPr lang="en-US" sz="1400" dirty="0"/>
        </a:p>
      </dgm:t>
    </dgm:pt>
    <dgm:pt modelId="{912A8D0F-D312-497C-872F-1BC302AC5E9A}" type="parTrans" cxnId="{254A7DD4-D5C8-465C-8738-C0B119A52749}">
      <dgm:prSet/>
      <dgm:spPr/>
      <dgm:t>
        <a:bodyPr/>
        <a:lstStyle/>
        <a:p>
          <a:endParaRPr lang="en-US" sz="1400"/>
        </a:p>
      </dgm:t>
    </dgm:pt>
    <dgm:pt modelId="{CB7D1D95-F297-4659-A860-448032E3A648}" type="sibTrans" cxnId="{254A7DD4-D5C8-465C-8738-C0B119A52749}">
      <dgm:prSet/>
      <dgm:spPr/>
      <dgm:t>
        <a:bodyPr/>
        <a:lstStyle/>
        <a:p>
          <a:endParaRPr lang="en-US" sz="1400"/>
        </a:p>
      </dgm:t>
    </dgm:pt>
    <dgm:pt modelId="{E63DCA26-8696-4200-B6DC-49416412848A}">
      <dgm:prSet custT="1"/>
      <dgm:spPr/>
      <dgm:t>
        <a:bodyPr/>
        <a:lstStyle/>
        <a:p>
          <a:r>
            <a:rPr lang="en-US" sz="1400" dirty="0" smtClean="0"/>
            <a:t>Soil</a:t>
          </a:r>
          <a:endParaRPr lang="en-US" sz="1400" dirty="0"/>
        </a:p>
      </dgm:t>
    </dgm:pt>
    <dgm:pt modelId="{C25ABDCD-7068-4DFB-B242-34DDC9B56882}" type="parTrans" cxnId="{BE4807F5-1BC3-43CC-B752-91F537B6ECE2}">
      <dgm:prSet/>
      <dgm:spPr/>
      <dgm:t>
        <a:bodyPr/>
        <a:lstStyle/>
        <a:p>
          <a:endParaRPr lang="en-US" sz="1400"/>
        </a:p>
      </dgm:t>
    </dgm:pt>
    <dgm:pt modelId="{F2C096A4-AB42-41C8-942A-3010C488F191}" type="sibTrans" cxnId="{BE4807F5-1BC3-43CC-B752-91F537B6ECE2}">
      <dgm:prSet/>
      <dgm:spPr/>
      <dgm:t>
        <a:bodyPr/>
        <a:lstStyle/>
        <a:p>
          <a:endParaRPr lang="en-US" sz="1400"/>
        </a:p>
      </dgm:t>
    </dgm:pt>
    <dgm:pt modelId="{5004D9B9-ACB3-4B61-9247-F59D7DC9ADEC}">
      <dgm:prSet custT="1"/>
      <dgm:spPr/>
      <dgm:t>
        <a:bodyPr/>
        <a:lstStyle/>
        <a:p>
          <a:r>
            <a:rPr lang="en-US" sz="1200" dirty="0" err="1" smtClean="0"/>
            <a:t>Weedicides</a:t>
          </a:r>
          <a:r>
            <a:rPr lang="en-US" sz="1400" dirty="0" smtClean="0"/>
            <a:t> &amp; Pesticides</a:t>
          </a:r>
          <a:endParaRPr lang="en-US" sz="1400" dirty="0"/>
        </a:p>
      </dgm:t>
    </dgm:pt>
    <dgm:pt modelId="{0AC53042-F8E3-49A9-8F89-DE943F9AE074}" type="parTrans" cxnId="{2DDDB6A2-A841-48EA-80A4-B987E44D43B1}">
      <dgm:prSet/>
      <dgm:spPr/>
      <dgm:t>
        <a:bodyPr/>
        <a:lstStyle/>
        <a:p>
          <a:endParaRPr lang="en-US" sz="1400"/>
        </a:p>
      </dgm:t>
    </dgm:pt>
    <dgm:pt modelId="{8E447D3E-145F-4343-BB92-A33013391076}" type="sibTrans" cxnId="{2DDDB6A2-A841-48EA-80A4-B987E44D43B1}">
      <dgm:prSet/>
      <dgm:spPr/>
      <dgm:t>
        <a:bodyPr/>
        <a:lstStyle/>
        <a:p>
          <a:endParaRPr lang="en-US" sz="1400"/>
        </a:p>
      </dgm:t>
    </dgm:pt>
    <dgm:pt modelId="{C9477A64-35DD-4285-BC6D-B472741F8DF9}">
      <dgm:prSet custT="1"/>
      <dgm:spPr/>
      <dgm:t>
        <a:bodyPr/>
        <a:lstStyle/>
        <a:p>
          <a:r>
            <a:rPr lang="en-US" sz="1400" dirty="0" err="1" smtClean="0"/>
            <a:t>Fertillisers</a:t>
          </a:r>
          <a:endParaRPr lang="en-US" sz="1400" dirty="0"/>
        </a:p>
      </dgm:t>
    </dgm:pt>
    <dgm:pt modelId="{1AB9C286-C0FA-4E2B-95D7-5696CEA31B70}" type="parTrans" cxnId="{844B5642-37D9-41D9-8B5C-1A1ABDB1428B}">
      <dgm:prSet/>
      <dgm:spPr/>
      <dgm:t>
        <a:bodyPr/>
        <a:lstStyle/>
        <a:p>
          <a:endParaRPr lang="en-US" sz="1400"/>
        </a:p>
      </dgm:t>
    </dgm:pt>
    <dgm:pt modelId="{34A5A065-BD23-4BE6-9CC1-84C446B55489}" type="sibTrans" cxnId="{844B5642-37D9-41D9-8B5C-1A1ABDB1428B}">
      <dgm:prSet/>
      <dgm:spPr/>
      <dgm:t>
        <a:bodyPr/>
        <a:lstStyle/>
        <a:p>
          <a:endParaRPr lang="en-US" sz="1400"/>
        </a:p>
      </dgm:t>
    </dgm:pt>
    <dgm:pt modelId="{8EBC3B91-8E43-4694-A1FA-BB07DE53367C}" type="pres">
      <dgm:prSet presAssocID="{D85E73F2-F1A5-472E-BF44-3E8ABAD9E164}" presName="composite" presStyleCnt="0">
        <dgm:presLayoutVars>
          <dgm:chMax val="1"/>
          <dgm:dir/>
          <dgm:resizeHandles val="exact"/>
        </dgm:presLayoutVars>
      </dgm:prSet>
      <dgm:spPr/>
      <dgm:t>
        <a:bodyPr/>
        <a:lstStyle/>
        <a:p>
          <a:endParaRPr lang="en-US"/>
        </a:p>
      </dgm:t>
    </dgm:pt>
    <dgm:pt modelId="{9268673C-1F55-4DEE-B6C7-2D1A8BD766C4}" type="pres">
      <dgm:prSet presAssocID="{D85E73F2-F1A5-472E-BF44-3E8ABAD9E164}" presName="radial" presStyleCnt="0">
        <dgm:presLayoutVars>
          <dgm:animLvl val="ctr"/>
        </dgm:presLayoutVars>
      </dgm:prSet>
      <dgm:spPr/>
    </dgm:pt>
    <dgm:pt modelId="{A0D0623A-3EF0-4DC3-8FA5-9E5338748822}" type="pres">
      <dgm:prSet presAssocID="{CAF16E5B-7BC9-4EA9-B142-7A67CAF51ABD}" presName="centerShape" presStyleLbl="vennNode1" presStyleIdx="0" presStyleCnt="8" custAng="0"/>
      <dgm:spPr/>
      <dgm:t>
        <a:bodyPr/>
        <a:lstStyle/>
        <a:p>
          <a:endParaRPr lang="en-US"/>
        </a:p>
      </dgm:t>
    </dgm:pt>
    <dgm:pt modelId="{B3225B21-E332-494E-9BDC-5172ECE879CD}" type="pres">
      <dgm:prSet presAssocID="{B6A0AC2A-CD27-4141-B0D2-FFE4615B8369}" presName="node" presStyleLbl="vennNode1" presStyleIdx="1" presStyleCnt="8">
        <dgm:presLayoutVars>
          <dgm:bulletEnabled val="1"/>
        </dgm:presLayoutVars>
      </dgm:prSet>
      <dgm:spPr/>
      <dgm:t>
        <a:bodyPr/>
        <a:lstStyle/>
        <a:p>
          <a:endParaRPr lang="en-US"/>
        </a:p>
      </dgm:t>
    </dgm:pt>
    <dgm:pt modelId="{1CBB04E2-10D0-4BB2-B570-EAB067FEF804}" type="pres">
      <dgm:prSet presAssocID="{C69E345D-466B-43CD-830C-B875110B2120}" presName="node" presStyleLbl="vennNode1" presStyleIdx="2" presStyleCnt="8">
        <dgm:presLayoutVars>
          <dgm:bulletEnabled val="1"/>
        </dgm:presLayoutVars>
      </dgm:prSet>
      <dgm:spPr/>
      <dgm:t>
        <a:bodyPr/>
        <a:lstStyle/>
        <a:p>
          <a:endParaRPr lang="en-US"/>
        </a:p>
      </dgm:t>
    </dgm:pt>
    <dgm:pt modelId="{04070348-BB31-4BDA-BC35-5A5224D11AED}" type="pres">
      <dgm:prSet presAssocID="{44FFCDB9-BFB4-47B8-ADE4-E954D81F7DFE}" presName="node" presStyleLbl="vennNode1" presStyleIdx="3" presStyleCnt="8">
        <dgm:presLayoutVars>
          <dgm:bulletEnabled val="1"/>
        </dgm:presLayoutVars>
      </dgm:prSet>
      <dgm:spPr/>
      <dgm:t>
        <a:bodyPr/>
        <a:lstStyle/>
        <a:p>
          <a:endParaRPr lang="en-US"/>
        </a:p>
      </dgm:t>
    </dgm:pt>
    <dgm:pt modelId="{B2D6EA71-4324-4C63-A4A7-AFE4C07CDC0E}" type="pres">
      <dgm:prSet presAssocID="{78AC0F8A-0A76-46CC-A859-2232180A741E}" presName="node" presStyleLbl="vennNode1" presStyleIdx="4" presStyleCnt="8">
        <dgm:presLayoutVars>
          <dgm:bulletEnabled val="1"/>
        </dgm:presLayoutVars>
      </dgm:prSet>
      <dgm:spPr/>
      <dgm:t>
        <a:bodyPr/>
        <a:lstStyle/>
        <a:p>
          <a:endParaRPr lang="en-US"/>
        </a:p>
      </dgm:t>
    </dgm:pt>
    <dgm:pt modelId="{7A5E766C-F7D3-4019-B27A-7F647928E387}" type="pres">
      <dgm:prSet presAssocID="{E63DCA26-8696-4200-B6DC-49416412848A}" presName="node" presStyleLbl="vennNode1" presStyleIdx="5" presStyleCnt="8">
        <dgm:presLayoutVars>
          <dgm:bulletEnabled val="1"/>
        </dgm:presLayoutVars>
      </dgm:prSet>
      <dgm:spPr/>
      <dgm:t>
        <a:bodyPr/>
        <a:lstStyle/>
        <a:p>
          <a:endParaRPr lang="en-US"/>
        </a:p>
      </dgm:t>
    </dgm:pt>
    <dgm:pt modelId="{BC336AD5-F8D3-4B92-84D2-22796AEE6E20}" type="pres">
      <dgm:prSet presAssocID="{5004D9B9-ACB3-4B61-9247-F59D7DC9ADEC}" presName="node" presStyleLbl="vennNode1" presStyleIdx="6" presStyleCnt="8">
        <dgm:presLayoutVars>
          <dgm:bulletEnabled val="1"/>
        </dgm:presLayoutVars>
      </dgm:prSet>
      <dgm:spPr/>
      <dgm:t>
        <a:bodyPr/>
        <a:lstStyle/>
        <a:p>
          <a:endParaRPr lang="en-US"/>
        </a:p>
      </dgm:t>
    </dgm:pt>
    <dgm:pt modelId="{46E309A7-F42C-43B4-BC07-61068DFCA4A3}" type="pres">
      <dgm:prSet presAssocID="{C9477A64-35DD-4285-BC6D-B472741F8DF9}" presName="node" presStyleLbl="vennNode1" presStyleIdx="7" presStyleCnt="8">
        <dgm:presLayoutVars>
          <dgm:bulletEnabled val="1"/>
        </dgm:presLayoutVars>
      </dgm:prSet>
      <dgm:spPr/>
      <dgm:t>
        <a:bodyPr/>
        <a:lstStyle/>
        <a:p>
          <a:endParaRPr lang="en-US"/>
        </a:p>
      </dgm:t>
    </dgm:pt>
  </dgm:ptLst>
  <dgm:cxnLst>
    <dgm:cxn modelId="{844B5642-37D9-41D9-8B5C-1A1ABDB1428B}" srcId="{CAF16E5B-7BC9-4EA9-B142-7A67CAF51ABD}" destId="{C9477A64-35DD-4285-BC6D-B472741F8DF9}" srcOrd="6" destOrd="0" parTransId="{1AB9C286-C0FA-4E2B-95D7-5696CEA31B70}" sibTransId="{34A5A065-BD23-4BE6-9CC1-84C446B55489}"/>
    <dgm:cxn modelId="{A92C6461-49A4-423A-8322-96256787C7CF}" type="presOf" srcId="{CAF16E5B-7BC9-4EA9-B142-7A67CAF51ABD}" destId="{A0D0623A-3EF0-4DC3-8FA5-9E5338748822}" srcOrd="0" destOrd="0" presId="urn:microsoft.com/office/officeart/2005/8/layout/radial3"/>
    <dgm:cxn modelId="{0AA214AA-A59A-4C65-B1D8-8984804AF062}" srcId="{CAF16E5B-7BC9-4EA9-B142-7A67CAF51ABD}" destId="{C69E345D-466B-43CD-830C-B875110B2120}" srcOrd="1" destOrd="0" parTransId="{29208780-0AD7-41E7-A2DE-72B6C48A02E3}" sibTransId="{1A197AD8-A73B-414E-A099-883915F55450}"/>
    <dgm:cxn modelId="{2BE2AD4C-D074-4E7B-AAC5-3C603F4A0557}" srcId="{CAF16E5B-7BC9-4EA9-B142-7A67CAF51ABD}" destId="{B6A0AC2A-CD27-4141-B0D2-FFE4615B8369}" srcOrd="0" destOrd="0" parTransId="{03855034-8BD7-402E-8506-7A20E47E10AC}" sibTransId="{DD730A1A-ACDA-4A7C-A839-E5CEF18D5817}"/>
    <dgm:cxn modelId="{1BA5963F-FF1C-4CD4-91EA-94A3EB3474F4}" type="presOf" srcId="{D85E73F2-F1A5-472E-BF44-3E8ABAD9E164}" destId="{8EBC3B91-8E43-4694-A1FA-BB07DE53367C}" srcOrd="0" destOrd="0" presId="urn:microsoft.com/office/officeart/2005/8/layout/radial3"/>
    <dgm:cxn modelId="{8E9AB551-8A17-4CB8-8AC6-FED9C95531CA}" srcId="{D85E73F2-F1A5-472E-BF44-3E8ABAD9E164}" destId="{CAF16E5B-7BC9-4EA9-B142-7A67CAF51ABD}" srcOrd="0" destOrd="0" parTransId="{D39079AD-1FC9-4C2A-A0C7-0EF06ED877DB}" sibTransId="{228786E3-BFB1-4703-9291-5DC67A55E5C6}"/>
    <dgm:cxn modelId="{C0D40B40-9182-4495-8B05-584A5E4CA6DB}" type="presOf" srcId="{78AC0F8A-0A76-46CC-A859-2232180A741E}" destId="{B2D6EA71-4324-4C63-A4A7-AFE4C07CDC0E}" srcOrd="0" destOrd="0" presId="urn:microsoft.com/office/officeart/2005/8/layout/radial3"/>
    <dgm:cxn modelId="{99AF30D0-AA96-4AC9-87B7-AAE340146195}" type="presOf" srcId="{E63DCA26-8696-4200-B6DC-49416412848A}" destId="{7A5E766C-F7D3-4019-B27A-7F647928E387}" srcOrd="0" destOrd="0" presId="urn:microsoft.com/office/officeart/2005/8/layout/radial3"/>
    <dgm:cxn modelId="{A82BBD75-E0BD-4E02-B575-205448521E4E}" type="presOf" srcId="{5004D9B9-ACB3-4B61-9247-F59D7DC9ADEC}" destId="{BC336AD5-F8D3-4B92-84D2-22796AEE6E20}" srcOrd="0" destOrd="0" presId="urn:microsoft.com/office/officeart/2005/8/layout/radial3"/>
    <dgm:cxn modelId="{BE4807F5-1BC3-43CC-B752-91F537B6ECE2}" srcId="{CAF16E5B-7BC9-4EA9-B142-7A67CAF51ABD}" destId="{E63DCA26-8696-4200-B6DC-49416412848A}" srcOrd="4" destOrd="0" parTransId="{C25ABDCD-7068-4DFB-B242-34DDC9B56882}" sibTransId="{F2C096A4-AB42-41C8-942A-3010C488F191}"/>
    <dgm:cxn modelId="{222962B1-EEBA-40DB-9283-5F211F560ED0}" type="presOf" srcId="{C9477A64-35DD-4285-BC6D-B472741F8DF9}" destId="{46E309A7-F42C-43B4-BC07-61068DFCA4A3}" srcOrd="0" destOrd="0" presId="urn:microsoft.com/office/officeart/2005/8/layout/radial3"/>
    <dgm:cxn modelId="{3DAC157E-0263-490A-A4C8-D6F8A7585F25}" type="presOf" srcId="{44FFCDB9-BFB4-47B8-ADE4-E954D81F7DFE}" destId="{04070348-BB31-4BDA-BC35-5A5224D11AED}" srcOrd="0" destOrd="0" presId="urn:microsoft.com/office/officeart/2005/8/layout/radial3"/>
    <dgm:cxn modelId="{99640307-0856-47C2-A399-802660DD3896}" srcId="{CAF16E5B-7BC9-4EA9-B142-7A67CAF51ABD}" destId="{44FFCDB9-BFB4-47B8-ADE4-E954D81F7DFE}" srcOrd="2" destOrd="0" parTransId="{A5785B9A-1679-42A0-A84F-BF7D97C8EE75}" sibTransId="{96B872F7-144C-4E8D-8FD2-1148BF7EFE43}"/>
    <dgm:cxn modelId="{254A7DD4-D5C8-465C-8738-C0B119A52749}" srcId="{CAF16E5B-7BC9-4EA9-B142-7A67CAF51ABD}" destId="{78AC0F8A-0A76-46CC-A859-2232180A741E}" srcOrd="3" destOrd="0" parTransId="{912A8D0F-D312-497C-872F-1BC302AC5E9A}" sibTransId="{CB7D1D95-F297-4659-A860-448032E3A648}"/>
    <dgm:cxn modelId="{D1B5307D-C1F1-4971-9A90-016AAB625FA7}" type="presOf" srcId="{B6A0AC2A-CD27-4141-B0D2-FFE4615B8369}" destId="{B3225B21-E332-494E-9BDC-5172ECE879CD}" srcOrd="0" destOrd="0" presId="urn:microsoft.com/office/officeart/2005/8/layout/radial3"/>
    <dgm:cxn modelId="{2DDDB6A2-A841-48EA-80A4-B987E44D43B1}" srcId="{CAF16E5B-7BC9-4EA9-B142-7A67CAF51ABD}" destId="{5004D9B9-ACB3-4B61-9247-F59D7DC9ADEC}" srcOrd="5" destOrd="0" parTransId="{0AC53042-F8E3-49A9-8F89-DE943F9AE074}" sibTransId="{8E447D3E-145F-4343-BB92-A33013391076}"/>
    <dgm:cxn modelId="{AEA1FA3A-8493-4DD6-A6E5-0644EB6A7E9C}" type="presOf" srcId="{C69E345D-466B-43CD-830C-B875110B2120}" destId="{1CBB04E2-10D0-4BB2-B570-EAB067FEF804}" srcOrd="0" destOrd="0" presId="urn:microsoft.com/office/officeart/2005/8/layout/radial3"/>
    <dgm:cxn modelId="{7C78B7C2-274F-4523-AB3A-60D427BEEBCE}" type="presParOf" srcId="{8EBC3B91-8E43-4694-A1FA-BB07DE53367C}" destId="{9268673C-1F55-4DEE-B6C7-2D1A8BD766C4}" srcOrd="0" destOrd="0" presId="urn:microsoft.com/office/officeart/2005/8/layout/radial3"/>
    <dgm:cxn modelId="{BD7CB50F-8154-4D25-AF26-05F958F15B9C}" type="presParOf" srcId="{9268673C-1F55-4DEE-B6C7-2D1A8BD766C4}" destId="{A0D0623A-3EF0-4DC3-8FA5-9E5338748822}" srcOrd="0" destOrd="0" presId="urn:microsoft.com/office/officeart/2005/8/layout/radial3"/>
    <dgm:cxn modelId="{C9388EB9-8AFB-42F3-AB39-C817A8712AAF}" type="presParOf" srcId="{9268673C-1F55-4DEE-B6C7-2D1A8BD766C4}" destId="{B3225B21-E332-494E-9BDC-5172ECE879CD}" srcOrd="1" destOrd="0" presId="urn:microsoft.com/office/officeart/2005/8/layout/radial3"/>
    <dgm:cxn modelId="{22C37D7E-535F-4B02-916D-AD088465EEED}" type="presParOf" srcId="{9268673C-1F55-4DEE-B6C7-2D1A8BD766C4}" destId="{1CBB04E2-10D0-4BB2-B570-EAB067FEF804}" srcOrd="2" destOrd="0" presId="urn:microsoft.com/office/officeart/2005/8/layout/radial3"/>
    <dgm:cxn modelId="{B86C4407-604F-4414-A972-CCAD69E249EB}" type="presParOf" srcId="{9268673C-1F55-4DEE-B6C7-2D1A8BD766C4}" destId="{04070348-BB31-4BDA-BC35-5A5224D11AED}" srcOrd="3" destOrd="0" presId="urn:microsoft.com/office/officeart/2005/8/layout/radial3"/>
    <dgm:cxn modelId="{C760EB98-E903-4F7F-B2BB-C97653046393}" type="presParOf" srcId="{9268673C-1F55-4DEE-B6C7-2D1A8BD766C4}" destId="{B2D6EA71-4324-4C63-A4A7-AFE4C07CDC0E}" srcOrd="4" destOrd="0" presId="urn:microsoft.com/office/officeart/2005/8/layout/radial3"/>
    <dgm:cxn modelId="{2DCA2418-F0E5-406A-81B6-EF74169A6229}" type="presParOf" srcId="{9268673C-1F55-4DEE-B6C7-2D1A8BD766C4}" destId="{7A5E766C-F7D3-4019-B27A-7F647928E387}" srcOrd="5" destOrd="0" presId="urn:microsoft.com/office/officeart/2005/8/layout/radial3"/>
    <dgm:cxn modelId="{198F3F58-0221-4B9D-BDF5-7CAD5CCC8292}" type="presParOf" srcId="{9268673C-1F55-4DEE-B6C7-2D1A8BD766C4}" destId="{BC336AD5-F8D3-4B92-84D2-22796AEE6E20}" srcOrd="6" destOrd="0" presId="urn:microsoft.com/office/officeart/2005/8/layout/radial3"/>
    <dgm:cxn modelId="{087F58AF-E29D-446F-BE88-49C4C833AE83}" type="presParOf" srcId="{9268673C-1F55-4DEE-B6C7-2D1A8BD766C4}" destId="{46E309A7-F42C-43B4-BC07-61068DFCA4A3}" srcOrd="7" destOrd="0" presId="urn:microsoft.com/office/officeart/2005/8/layout/radial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0229C4-D237-4E41-A5C1-6650971F84A0}" type="doc">
      <dgm:prSet loTypeId="urn:microsoft.com/office/officeart/2005/8/layout/arrow6" loCatId="process" qsTypeId="urn:microsoft.com/office/officeart/2005/8/quickstyle/simple1#4" qsCatId="simple" csTypeId="urn:microsoft.com/office/officeart/2005/8/colors/colorful5" csCatId="colorful" phldr="1"/>
      <dgm:spPr/>
      <dgm:t>
        <a:bodyPr/>
        <a:lstStyle/>
        <a:p>
          <a:endParaRPr lang="en-US"/>
        </a:p>
      </dgm:t>
    </dgm:pt>
    <dgm:pt modelId="{4E0FE68A-6174-43C9-AB40-5183E4A3B60C}">
      <dgm:prSet phldrT="[Text]"/>
      <dgm:spPr/>
      <dgm:t>
        <a:bodyPr/>
        <a:lstStyle/>
        <a:p>
          <a:r>
            <a:rPr lang="en-US" dirty="0" smtClean="0"/>
            <a:t>Household Maps</a:t>
          </a:r>
          <a:endParaRPr lang="en-US" dirty="0"/>
        </a:p>
      </dgm:t>
    </dgm:pt>
    <dgm:pt modelId="{D7576892-E473-4E8B-B335-08B7E0FA6DED}" type="parTrans" cxnId="{B17E3DB1-6385-4C1F-9A5F-5A48508A020F}">
      <dgm:prSet/>
      <dgm:spPr/>
      <dgm:t>
        <a:bodyPr/>
        <a:lstStyle/>
        <a:p>
          <a:endParaRPr lang="en-US"/>
        </a:p>
      </dgm:t>
    </dgm:pt>
    <dgm:pt modelId="{88E44F46-6119-4727-9E2A-A06420DBB79A}" type="sibTrans" cxnId="{B17E3DB1-6385-4C1F-9A5F-5A48508A020F}">
      <dgm:prSet/>
      <dgm:spPr/>
      <dgm:t>
        <a:bodyPr/>
        <a:lstStyle/>
        <a:p>
          <a:endParaRPr lang="en-US"/>
        </a:p>
      </dgm:t>
    </dgm:pt>
    <dgm:pt modelId="{EC3E1270-3DAB-4474-98E7-8F41B2901D33}">
      <dgm:prSet phldrT="[Text]"/>
      <dgm:spPr/>
      <dgm:t>
        <a:bodyPr/>
        <a:lstStyle/>
        <a:p>
          <a:r>
            <a:rPr lang="en-US" dirty="0" smtClean="0"/>
            <a:t>Sample Survey Maps</a:t>
          </a:r>
          <a:endParaRPr lang="en-US" dirty="0"/>
        </a:p>
      </dgm:t>
    </dgm:pt>
    <dgm:pt modelId="{7CCD5A9F-2B13-4978-9AA7-0265DFDB8C7B}" type="parTrans" cxnId="{04D81A1A-2C1A-49B2-BF35-131B6F50DC0E}">
      <dgm:prSet/>
      <dgm:spPr/>
      <dgm:t>
        <a:bodyPr/>
        <a:lstStyle/>
        <a:p>
          <a:endParaRPr lang="en-US"/>
        </a:p>
      </dgm:t>
    </dgm:pt>
    <dgm:pt modelId="{A7BA7B92-FAA1-4371-91BD-8839B6777A03}" type="sibTrans" cxnId="{04D81A1A-2C1A-49B2-BF35-131B6F50DC0E}">
      <dgm:prSet/>
      <dgm:spPr/>
      <dgm:t>
        <a:bodyPr/>
        <a:lstStyle/>
        <a:p>
          <a:endParaRPr lang="en-US"/>
        </a:p>
      </dgm:t>
    </dgm:pt>
    <dgm:pt modelId="{770BB492-38DD-45EA-BA79-538F1AE4B865}" type="pres">
      <dgm:prSet presAssocID="{320229C4-D237-4E41-A5C1-6650971F84A0}" presName="compositeShape" presStyleCnt="0">
        <dgm:presLayoutVars>
          <dgm:chMax val="2"/>
          <dgm:dir/>
          <dgm:resizeHandles val="exact"/>
        </dgm:presLayoutVars>
      </dgm:prSet>
      <dgm:spPr/>
      <dgm:t>
        <a:bodyPr/>
        <a:lstStyle/>
        <a:p>
          <a:endParaRPr lang="en-US"/>
        </a:p>
      </dgm:t>
    </dgm:pt>
    <dgm:pt modelId="{50DDBE5C-B245-411A-91BE-916F8DB5D04C}" type="pres">
      <dgm:prSet presAssocID="{320229C4-D237-4E41-A5C1-6650971F84A0}" presName="ribbon" presStyleLbl="node1" presStyleIdx="0" presStyleCnt="1"/>
      <dgm:spPr/>
    </dgm:pt>
    <dgm:pt modelId="{E71970D4-2671-4BEC-A915-01BF2F06EC4E}" type="pres">
      <dgm:prSet presAssocID="{320229C4-D237-4E41-A5C1-6650971F84A0}" presName="leftArrowText" presStyleLbl="node1" presStyleIdx="0" presStyleCnt="1">
        <dgm:presLayoutVars>
          <dgm:chMax val="0"/>
          <dgm:bulletEnabled val="1"/>
        </dgm:presLayoutVars>
      </dgm:prSet>
      <dgm:spPr/>
      <dgm:t>
        <a:bodyPr/>
        <a:lstStyle/>
        <a:p>
          <a:endParaRPr lang="en-US"/>
        </a:p>
      </dgm:t>
    </dgm:pt>
    <dgm:pt modelId="{29653F99-9CB5-4E3E-818F-5B57FB6A759F}" type="pres">
      <dgm:prSet presAssocID="{320229C4-D237-4E41-A5C1-6650971F84A0}" presName="rightArrowText" presStyleLbl="node1" presStyleIdx="0" presStyleCnt="1" custLinFactNeighborY="3491">
        <dgm:presLayoutVars>
          <dgm:chMax val="0"/>
          <dgm:bulletEnabled val="1"/>
        </dgm:presLayoutVars>
      </dgm:prSet>
      <dgm:spPr/>
      <dgm:t>
        <a:bodyPr/>
        <a:lstStyle/>
        <a:p>
          <a:endParaRPr lang="en-US"/>
        </a:p>
      </dgm:t>
    </dgm:pt>
  </dgm:ptLst>
  <dgm:cxnLst>
    <dgm:cxn modelId="{956C96FD-13EB-41F8-9A4A-8354441E8CF0}" type="presOf" srcId="{320229C4-D237-4E41-A5C1-6650971F84A0}" destId="{770BB492-38DD-45EA-BA79-538F1AE4B865}" srcOrd="0" destOrd="0" presId="urn:microsoft.com/office/officeart/2005/8/layout/arrow6"/>
    <dgm:cxn modelId="{B17E3DB1-6385-4C1F-9A5F-5A48508A020F}" srcId="{320229C4-D237-4E41-A5C1-6650971F84A0}" destId="{4E0FE68A-6174-43C9-AB40-5183E4A3B60C}" srcOrd="0" destOrd="0" parTransId="{D7576892-E473-4E8B-B335-08B7E0FA6DED}" sibTransId="{88E44F46-6119-4727-9E2A-A06420DBB79A}"/>
    <dgm:cxn modelId="{0571AD29-B7DE-4A4D-80ED-4FDE8B3FE9DB}" type="presOf" srcId="{EC3E1270-3DAB-4474-98E7-8F41B2901D33}" destId="{29653F99-9CB5-4E3E-818F-5B57FB6A759F}" srcOrd="0" destOrd="0" presId="urn:microsoft.com/office/officeart/2005/8/layout/arrow6"/>
    <dgm:cxn modelId="{04D81A1A-2C1A-49B2-BF35-131B6F50DC0E}" srcId="{320229C4-D237-4E41-A5C1-6650971F84A0}" destId="{EC3E1270-3DAB-4474-98E7-8F41B2901D33}" srcOrd="1" destOrd="0" parTransId="{7CCD5A9F-2B13-4978-9AA7-0265DFDB8C7B}" sibTransId="{A7BA7B92-FAA1-4371-91BD-8839B6777A03}"/>
    <dgm:cxn modelId="{42FBEEBB-971B-4200-A909-DA5D7ACE0817}" type="presOf" srcId="{4E0FE68A-6174-43C9-AB40-5183E4A3B60C}" destId="{E71970D4-2671-4BEC-A915-01BF2F06EC4E}" srcOrd="0" destOrd="0" presId="urn:microsoft.com/office/officeart/2005/8/layout/arrow6"/>
    <dgm:cxn modelId="{7115F3EB-4BA3-45FC-AFB8-5C352A329013}" type="presParOf" srcId="{770BB492-38DD-45EA-BA79-538F1AE4B865}" destId="{50DDBE5C-B245-411A-91BE-916F8DB5D04C}" srcOrd="0" destOrd="0" presId="urn:microsoft.com/office/officeart/2005/8/layout/arrow6"/>
    <dgm:cxn modelId="{1DAFCB48-79D5-4F03-B45F-180BAFEF8070}" type="presParOf" srcId="{770BB492-38DD-45EA-BA79-538F1AE4B865}" destId="{E71970D4-2671-4BEC-A915-01BF2F06EC4E}" srcOrd="1" destOrd="0" presId="urn:microsoft.com/office/officeart/2005/8/layout/arrow6"/>
    <dgm:cxn modelId="{6047F25F-9B17-4458-B776-F95AC77C00EB}" type="presParOf" srcId="{770BB492-38DD-45EA-BA79-538F1AE4B865}" destId="{29653F99-9CB5-4E3E-818F-5B57FB6A759F}" srcOrd="2" destOrd="0" presId="urn:microsoft.com/office/officeart/2005/8/layout/arrow6"/>
  </dgm:cxnLst>
  <dgm:bg/>
  <dgm:whole/>
  <dgm:extLst>
    <a:ext uri="http://schemas.microsoft.com/office/drawing/2008/diagram">
      <dsp:dataModelExt xmlns=""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EB000A-0521-43C7-81D4-23A88AAB7A43}" type="doc">
      <dgm:prSet loTypeId="urn:microsoft.com/office/officeart/2005/8/layout/bProcess3" loCatId="process" qsTypeId="urn:microsoft.com/office/officeart/2005/8/quickstyle/simple1#5" qsCatId="simple" csTypeId="urn:microsoft.com/office/officeart/2005/8/colors/colorful1#6" csCatId="colorful" phldr="1"/>
      <dgm:spPr/>
      <dgm:t>
        <a:bodyPr/>
        <a:lstStyle/>
        <a:p>
          <a:endParaRPr lang="en-US"/>
        </a:p>
      </dgm:t>
    </dgm:pt>
    <dgm:pt modelId="{AA9A44D8-C241-4AFF-B655-5E9B679FE08C}">
      <dgm:prSet phldrT="[Text]" custT="1"/>
      <dgm:spPr/>
      <dgm:t>
        <a:bodyPr/>
        <a:lstStyle/>
        <a:p>
          <a:r>
            <a:rPr lang="en-US" sz="1800" dirty="0" smtClean="0">
              <a:solidFill>
                <a:schemeClr val="tx1"/>
              </a:solidFill>
            </a:rPr>
            <a:t>Global Perspective</a:t>
          </a:r>
          <a:endParaRPr lang="en-US" sz="1800" dirty="0">
            <a:solidFill>
              <a:schemeClr val="tx1"/>
            </a:solidFill>
          </a:endParaRPr>
        </a:p>
      </dgm:t>
    </dgm:pt>
    <dgm:pt modelId="{99CE7A4F-7064-4E9F-B07D-78FF7329283C}" type="parTrans" cxnId="{A196142E-4C18-4722-B3C0-4245D25891EE}">
      <dgm:prSet/>
      <dgm:spPr/>
      <dgm:t>
        <a:bodyPr/>
        <a:lstStyle/>
        <a:p>
          <a:endParaRPr lang="en-US" sz="1800">
            <a:solidFill>
              <a:schemeClr val="tx1"/>
            </a:solidFill>
          </a:endParaRPr>
        </a:p>
      </dgm:t>
    </dgm:pt>
    <dgm:pt modelId="{5758A92E-575B-47CD-81DC-21FB6EEF623A}" type="sibTrans" cxnId="{A196142E-4C18-4722-B3C0-4245D25891EE}">
      <dgm:prSet custT="1"/>
      <dgm:spPr/>
      <dgm:t>
        <a:bodyPr/>
        <a:lstStyle/>
        <a:p>
          <a:endParaRPr lang="en-US" sz="1800">
            <a:solidFill>
              <a:schemeClr val="tx1"/>
            </a:solidFill>
          </a:endParaRPr>
        </a:p>
      </dgm:t>
    </dgm:pt>
    <dgm:pt modelId="{0F493E14-32A6-44DB-AC62-CD209A17C048}">
      <dgm:prSet phldrT="[Text]" custT="1"/>
      <dgm:spPr/>
      <dgm:t>
        <a:bodyPr/>
        <a:lstStyle/>
        <a:p>
          <a:r>
            <a:rPr lang="en-US" sz="1800" dirty="0" smtClean="0">
              <a:solidFill>
                <a:schemeClr val="tx1"/>
              </a:solidFill>
            </a:rPr>
            <a:t>WHO CKD study notes</a:t>
          </a:r>
          <a:endParaRPr lang="en-US" sz="1800" dirty="0">
            <a:solidFill>
              <a:schemeClr val="tx1"/>
            </a:solidFill>
          </a:endParaRPr>
        </a:p>
      </dgm:t>
    </dgm:pt>
    <dgm:pt modelId="{27A95AE9-F324-400D-BDAD-745381D1EFBC}" type="parTrans" cxnId="{5152ABEF-6D53-4E3F-A7CF-3CA7AF74ACD0}">
      <dgm:prSet/>
      <dgm:spPr/>
      <dgm:t>
        <a:bodyPr/>
        <a:lstStyle/>
        <a:p>
          <a:endParaRPr lang="en-US" sz="1800">
            <a:solidFill>
              <a:schemeClr val="tx1"/>
            </a:solidFill>
          </a:endParaRPr>
        </a:p>
      </dgm:t>
    </dgm:pt>
    <dgm:pt modelId="{9F54FF0E-CB37-4990-99C0-39C76D4C388E}" type="sibTrans" cxnId="{5152ABEF-6D53-4E3F-A7CF-3CA7AF74ACD0}">
      <dgm:prSet custT="1"/>
      <dgm:spPr/>
      <dgm:t>
        <a:bodyPr/>
        <a:lstStyle/>
        <a:p>
          <a:endParaRPr lang="en-US" sz="1800">
            <a:solidFill>
              <a:schemeClr val="tx1"/>
            </a:solidFill>
          </a:endParaRPr>
        </a:p>
      </dgm:t>
    </dgm:pt>
    <dgm:pt modelId="{70ECC7F7-9C82-44E3-B05C-D959F882BD3B}">
      <dgm:prSet phldrT="[Text]" custT="1"/>
      <dgm:spPr/>
      <dgm:t>
        <a:bodyPr/>
        <a:lstStyle/>
        <a:p>
          <a:r>
            <a:rPr lang="en-US" sz="1800" dirty="0" smtClean="0">
              <a:solidFill>
                <a:schemeClr val="tx1"/>
              </a:solidFill>
            </a:rPr>
            <a:t>General</a:t>
          </a:r>
          <a:endParaRPr lang="en-US" sz="1800" dirty="0">
            <a:solidFill>
              <a:schemeClr val="tx1"/>
            </a:solidFill>
          </a:endParaRPr>
        </a:p>
      </dgm:t>
    </dgm:pt>
    <dgm:pt modelId="{8D90732B-D8BC-4AE3-818A-8CF29DC6D4AB}" type="parTrans" cxnId="{AA3FAF83-95C6-411D-B88C-55D3B195345D}">
      <dgm:prSet/>
      <dgm:spPr/>
      <dgm:t>
        <a:bodyPr/>
        <a:lstStyle/>
        <a:p>
          <a:endParaRPr lang="en-US" sz="1800">
            <a:solidFill>
              <a:schemeClr val="tx1"/>
            </a:solidFill>
          </a:endParaRPr>
        </a:p>
      </dgm:t>
    </dgm:pt>
    <dgm:pt modelId="{415A54E5-CDFF-4622-B850-0444D736C1EA}" type="sibTrans" cxnId="{AA3FAF83-95C6-411D-B88C-55D3B195345D}">
      <dgm:prSet custT="1"/>
      <dgm:spPr/>
      <dgm:t>
        <a:bodyPr/>
        <a:lstStyle/>
        <a:p>
          <a:endParaRPr lang="en-US" sz="1800">
            <a:solidFill>
              <a:schemeClr val="tx1"/>
            </a:solidFill>
          </a:endParaRPr>
        </a:p>
      </dgm:t>
    </dgm:pt>
    <dgm:pt modelId="{72FC5ABE-A543-4273-BD61-CE54D74852C3}">
      <dgm:prSet phldrT="[Text]" custT="1"/>
      <dgm:spPr/>
      <dgm:t>
        <a:bodyPr/>
        <a:lstStyle/>
        <a:p>
          <a:r>
            <a:rPr lang="en-US" sz="1600" dirty="0" smtClean="0">
              <a:solidFill>
                <a:schemeClr val="tx1"/>
              </a:solidFill>
            </a:rPr>
            <a:t>Geographical</a:t>
          </a:r>
          <a:endParaRPr lang="en-US" sz="1600" dirty="0">
            <a:solidFill>
              <a:schemeClr val="tx1"/>
            </a:solidFill>
          </a:endParaRPr>
        </a:p>
      </dgm:t>
    </dgm:pt>
    <dgm:pt modelId="{1A662725-A53D-438E-B009-C343E915FB04}" type="parTrans" cxnId="{42ECFE28-3135-4AD1-9244-7338B6D189D3}">
      <dgm:prSet/>
      <dgm:spPr/>
      <dgm:t>
        <a:bodyPr/>
        <a:lstStyle/>
        <a:p>
          <a:endParaRPr lang="en-US" sz="1800">
            <a:solidFill>
              <a:schemeClr val="tx1"/>
            </a:solidFill>
          </a:endParaRPr>
        </a:p>
      </dgm:t>
    </dgm:pt>
    <dgm:pt modelId="{2F651EF1-0E59-408D-AA79-66F0D53D8D5F}" type="sibTrans" cxnId="{42ECFE28-3135-4AD1-9244-7338B6D189D3}">
      <dgm:prSet custT="1"/>
      <dgm:spPr/>
      <dgm:t>
        <a:bodyPr/>
        <a:lstStyle/>
        <a:p>
          <a:endParaRPr lang="en-US" sz="1800">
            <a:solidFill>
              <a:schemeClr val="tx1"/>
            </a:solidFill>
          </a:endParaRPr>
        </a:p>
      </dgm:t>
    </dgm:pt>
    <dgm:pt modelId="{39250311-97C2-4278-866E-35E0E5A3E687}">
      <dgm:prSet phldrT="[Text]" custT="1"/>
      <dgm:spPr/>
      <dgm:t>
        <a:bodyPr/>
        <a:lstStyle/>
        <a:p>
          <a:r>
            <a:rPr lang="en-US" sz="1800" dirty="0" smtClean="0">
              <a:solidFill>
                <a:schemeClr val="tx1"/>
              </a:solidFill>
            </a:rPr>
            <a:t>Risk Factors</a:t>
          </a:r>
          <a:endParaRPr lang="en-US" sz="1800" dirty="0">
            <a:solidFill>
              <a:schemeClr val="tx1"/>
            </a:solidFill>
          </a:endParaRPr>
        </a:p>
      </dgm:t>
    </dgm:pt>
    <dgm:pt modelId="{18A58DBB-B728-4DF7-B3B4-A548A70C088C}" type="parTrans" cxnId="{68E90B14-3BC4-4B0A-B711-14427BE2EF1B}">
      <dgm:prSet/>
      <dgm:spPr/>
      <dgm:t>
        <a:bodyPr/>
        <a:lstStyle/>
        <a:p>
          <a:endParaRPr lang="en-US" sz="1800">
            <a:solidFill>
              <a:schemeClr val="tx1"/>
            </a:solidFill>
          </a:endParaRPr>
        </a:p>
      </dgm:t>
    </dgm:pt>
    <dgm:pt modelId="{3067040F-E1EE-4A6A-A3B6-9E9BE92DC056}" type="sibTrans" cxnId="{68E90B14-3BC4-4B0A-B711-14427BE2EF1B}">
      <dgm:prSet custT="1"/>
      <dgm:spPr/>
      <dgm:t>
        <a:bodyPr/>
        <a:lstStyle/>
        <a:p>
          <a:endParaRPr lang="en-US" sz="1800">
            <a:solidFill>
              <a:schemeClr val="tx1"/>
            </a:solidFill>
          </a:endParaRPr>
        </a:p>
      </dgm:t>
    </dgm:pt>
    <dgm:pt modelId="{C82CE0EB-04EA-43E6-BE52-A6AB115F343B}">
      <dgm:prSet phldrT="[Text]" custT="1"/>
      <dgm:spPr/>
      <dgm:t>
        <a:bodyPr/>
        <a:lstStyle/>
        <a:p>
          <a:r>
            <a:rPr lang="en-US" sz="1400" dirty="0" smtClean="0">
              <a:solidFill>
                <a:schemeClr val="tx1"/>
              </a:solidFill>
            </a:rPr>
            <a:t>Epidemiological</a:t>
          </a:r>
          <a:endParaRPr lang="en-US" sz="1400" dirty="0">
            <a:solidFill>
              <a:schemeClr val="tx1"/>
            </a:solidFill>
          </a:endParaRPr>
        </a:p>
      </dgm:t>
    </dgm:pt>
    <dgm:pt modelId="{BFDEB6AB-D4B8-4EC9-8823-F7C341AC6400}" type="parTrans" cxnId="{84774BB4-5C4A-40D1-A007-6F3B499C54BB}">
      <dgm:prSet/>
      <dgm:spPr/>
      <dgm:t>
        <a:bodyPr/>
        <a:lstStyle/>
        <a:p>
          <a:endParaRPr lang="en-US" sz="1800">
            <a:solidFill>
              <a:schemeClr val="tx1"/>
            </a:solidFill>
          </a:endParaRPr>
        </a:p>
      </dgm:t>
    </dgm:pt>
    <dgm:pt modelId="{A6ACAE19-10A9-480C-AF82-67A88FA86D9F}" type="sibTrans" cxnId="{84774BB4-5C4A-40D1-A007-6F3B499C54BB}">
      <dgm:prSet custT="1"/>
      <dgm:spPr/>
      <dgm:t>
        <a:bodyPr/>
        <a:lstStyle/>
        <a:p>
          <a:endParaRPr lang="en-US" sz="1800">
            <a:solidFill>
              <a:schemeClr val="tx1"/>
            </a:solidFill>
          </a:endParaRPr>
        </a:p>
      </dgm:t>
    </dgm:pt>
    <dgm:pt modelId="{AF199E6C-557F-4022-A515-22F2A50D44D9}">
      <dgm:prSet phldrT="[Text]" custT="1"/>
      <dgm:spPr/>
      <dgm:t>
        <a:bodyPr/>
        <a:lstStyle/>
        <a:p>
          <a:pPr>
            <a:spcAft>
              <a:spcPts val="0"/>
            </a:spcAft>
          </a:pPr>
          <a:r>
            <a:rPr lang="en-US" sz="1200" dirty="0" smtClean="0">
              <a:solidFill>
                <a:schemeClr val="tx1"/>
              </a:solidFill>
            </a:rPr>
            <a:t>Heavy Metals</a:t>
          </a:r>
        </a:p>
        <a:p>
          <a:pPr>
            <a:spcAft>
              <a:spcPts val="0"/>
            </a:spcAft>
          </a:pPr>
          <a:r>
            <a:rPr lang="en-US" sz="1200" dirty="0" smtClean="0">
              <a:solidFill>
                <a:schemeClr val="tx1"/>
              </a:solidFill>
            </a:rPr>
            <a:t>Biochemistry</a:t>
          </a:r>
        </a:p>
        <a:p>
          <a:pPr>
            <a:spcAft>
              <a:spcPts val="0"/>
            </a:spcAft>
          </a:pPr>
          <a:r>
            <a:rPr lang="en-US" sz="1200" dirty="0" smtClean="0">
              <a:solidFill>
                <a:schemeClr val="tx1"/>
              </a:solidFill>
            </a:rPr>
            <a:t>Histology</a:t>
          </a:r>
        </a:p>
        <a:p>
          <a:pPr>
            <a:spcAft>
              <a:spcPts val="0"/>
            </a:spcAft>
          </a:pPr>
          <a:r>
            <a:rPr lang="en-US" sz="1200" dirty="0" smtClean="0">
              <a:solidFill>
                <a:schemeClr val="tx1"/>
              </a:solidFill>
            </a:rPr>
            <a:t>Miscellaneous</a:t>
          </a:r>
          <a:endParaRPr lang="en-US" sz="1200" dirty="0">
            <a:solidFill>
              <a:schemeClr val="tx1"/>
            </a:solidFill>
          </a:endParaRPr>
        </a:p>
      </dgm:t>
    </dgm:pt>
    <dgm:pt modelId="{8BA0468F-C7E8-4A28-A1E1-A5C2D63C20D3}" type="parTrans" cxnId="{4AE43EF6-B2E6-4737-B06B-294DF4472EE8}">
      <dgm:prSet/>
      <dgm:spPr/>
      <dgm:t>
        <a:bodyPr/>
        <a:lstStyle/>
        <a:p>
          <a:endParaRPr lang="en-US" sz="1800">
            <a:solidFill>
              <a:schemeClr val="tx1"/>
            </a:solidFill>
          </a:endParaRPr>
        </a:p>
      </dgm:t>
    </dgm:pt>
    <dgm:pt modelId="{EEC21518-8A04-4EEB-855B-AC0F9978777B}" type="sibTrans" cxnId="{4AE43EF6-B2E6-4737-B06B-294DF4472EE8}">
      <dgm:prSet custT="1"/>
      <dgm:spPr/>
      <dgm:t>
        <a:bodyPr/>
        <a:lstStyle/>
        <a:p>
          <a:endParaRPr lang="en-US" sz="1800">
            <a:solidFill>
              <a:schemeClr val="tx1"/>
            </a:solidFill>
          </a:endParaRPr>
        </a:p>
      </dgm:t>
    </dgm:pt>
    <dgm:pt modelId="{C43CF511-11D1-4D19-A243-6E7C8FC8C46E}">
      <dgm:prSet phldrT="[Text]" custT="1"/>
      <dgm:spPr/>
      <dgm:t>
        <a:bodyPr/>
        <a:lstStyle/>
        <a:p>
          <a:pPr>
            <a:lnSpc>
              <a:spcPct val="100000"/>
            </a:lnSpc>
            <a:spcAft>
              <a:spcPts val="0"/>
            </a:spcAft>
          </a:pPr>
          <a:r>
            <a:rPr lang="en-US" sz="1200" dirty="0" smtClean="0">
              <a:solidFill>
                <a:schemeClr val="tx1"/>
              </a:solidFill>
            </a:rPr>
            <a:t>Water analysis</a:t>
          </a:r>
        </a:p>
        <a:p>
          <a:pPr>
            <a:lnSpc>
              <a:spcPct val="100000"/>
            </a:lnSpc>
            <a:spcAft>
              <a:spcPts val="0"/>
            </a:spcAft>
          </a:pPr>
          <a:r>
            <a:rPr lang="en-US" sz="1200" dirty="0" err="1" smtClean="0">
              <a:solidFill>
                <a:schemeClr val="tx1"/>
              </a:solidFill>
            </a:rPr>
            <a:t>Flouride</a:t>
          </a:r>
          <a:endParaRPr lang="en-US" sz="1200" dirty="0" smtClean="0">
            <a:solidFill>
              <a:schemeClr val="tx1"/>
            </a:solidFill>
          </a:endParaRPr>
        </a:p>
        <a:p>
          <a:pPr>
            <a:lnSpc>
              <a:spcPct val="100000"/>
            </a:lnSpc>
            <a:spcAft>
              <a:spcPts val="0"/>
            </a:spcAft>
          </a:pPr>
          <a:r>
            <a:rPr lang="en-US" sz="1200" dirty="0" smtClean="0">
              <a:solidFill>
                <a:schemeClr val="tx1"/>
              </a:solidFill>
            </a:rPr>
            <a:t>Toxins</a:t>
          </a:r>
        </a:p>
        <a:p>
          <a:pPr>
            <a:lnSpc>
              <a:spcPct val="100000"/>
            </a:lnSpc>
            <a:spcAft>
              <a:spcPts val="0"/>
            </a:spcAft>
          </a:pPr>
          <a:r>
            <a:rPr lang="en-US" sz="1200" dirty="0" smtClean="0">
              <a:solidFill>
                <a:schemeClr val="tx1"/>
              </a:solidFill>
            </a:rPr>
            <a:t>Trace elements</a:t>
          </a:r>
        </a:p>
        <a:p>
          <a:pPr>
            <a:lnSpc>
              <a:spcPct val="100000"/>
            </a:lnSpc>
            <a:spcAft>
              <a:spcPts val="0"/>
            </a:spcAft>
          </a:pPr>
          <a:r>
            <a:rPr lang="en-US" sz="1200" dirty="0" err="1" smtClean="0">
              <a:solidFill>
                <a:schemeClr val="tx1"/>
              </a:solidFill>
            </a:rPr>
            <a:t>Radionuclid</a:t>
          </a:r>
          <a:r>
            <a:rPr lang="en-US" sz="1800" dirty="0" err="1" smtClean="0">
              <a:solidFill>
                <a:schemeClr val="tx1"/>
              </a:solidFill>
            </a:rPr>
            <a:t>es</a:t>
          </a:r>
          <a:endParaRPr lang="en-US" sz="1800" dirty="0">
            <a:solidFill>
              <a:schemeClr val="tx1"/>
            </a:solidFill>
          </a:endParaRPr>
        </a:p>
      </dgm:t>
    </dgm:pt>
    <dgm:pt modelId="{D0504187-1374-4C56-B183-7D8199673851}" type="parTrans" cxnId="{018303C8-E2AA-4C4D-BFDD-569ECC09A6C6}">
      <dgm:prSet/>
      <dgm:spPr/>
      <dgm:t>
        <a:bodyPr/>
        <a:lstStyle/>
        <a:p>
          <a:endParaRPr lang="en-US" sz="1800">
            <a:solidFill>
              <a:schemeClr val="tx1"/>
            </a:solidFill>
          </a:endParaRPr>
        </a:p>
      </dgm:t>
    </dgm:pt>
    <dgm:pt modelId="{BDF35B0E-CF87-4BF3-91C7-D388A3875EAF}" type="sibTrans" cxnId="{018303C8-E2AA-4C4D-BFDD-569ECC09A6C6}">
      <dgm:prSet custT="1"/>
      <dgm:spPr/>
      <dgm:t>
        <a:bodyPr/>
        <a:lstStyle/>
        <a:p>
          <a:endParaRPr lang="en-US" sz="1800">
            <a:solidFill>
              <a:schemeClr val="tx1"/>
            </a:solidFill>
          </a:endParaRPr>
        </a:p>
      </dgm:t>
    </dgm:pt>
    <dgm:pt modelId="{B460FF05-4F10-43A8-98F1-F22040320091}">
      <dgm:prSet phldrT="[Text]" custT="1"/>
      <dgm:spPr/>
      <dgm:t>
        <a:bodyPr/>
        <a:lstStyle/>
        <a:p>
          <a:r>
            <a:rPr lang="en-US" sz="1600" dirty="0" smtClean="0">
              <a:solidFill>
                <a:schemeClr val="tx1"/>
              </a:solidFill>
            </a:rPr>
            <a:t>Presentations</a:t>
          </a:r>
          <a:endParaRPr lang="en-US" sz="1600" dirty="0">
            <a:solidFill>
              <a:schemeClr val="tx1"/>
            </a:solidFill>
          </a:endParaRPr>
        </a:p>
      </dgm:t>
    </dgm:pt>
    <dgm:pt modelId="{4AF07EC5-1760-48B0-B7AF-3E7BEDF7A84A}" type="parTrans" cxnId="{4D59BD3A-9067-407E-9017-3F321FB4A97C}">
      <dgm:prSet/>
      <dgm:spPr/>
      <dgm:t>
        <a:bodyPr/>
        <a:lstStyle/>
        <a:p>
          <a:endParaRPr lang="en-US" sz="1800">
            <a:solidFill>
              <a:schemeClr val="tx1"/>
            </a:solidFill>
          </a:endParaRPr>
        </a:p>
      </dgm:t>
    </dgm:pt>
    <dgm:pt modelId="{0EB28EC0-B6A8-4441-8A9D-C7A6FC4C95E4}" type="sibTrans" cxnId="{4D59BD3A-9067-407E-9017-3F321FB4A97C}">
      <dgm:prSet custT="1"/>
      <dgm:spPr/>
      <dgm:t>
        <a:bodyPr/>
        <a:lstStyle/>
        <a:p>
          <a:endParaRPr lang="en-US" sz="1800">
            <a:solidFill>
              <a:schemeClr val="tx1"/>
            </a:solidFill>
          </a:endParaRPr>
        </a:p>
      </dgm:t>
    </dgm:pt>
    <dgm:pt modelId="{9E5AA3CB-D39C-4731-BFAF-6D2C1229E6D1}">
      <dgm:prSet custT="1"/>
      <dgm:spPr/>
      <dgm:t>
        <a:bodyPr/>
        <a:lstStyle/>
        <a:p>
          <a:r>
            <a:rPr lang="en-US" sz="1600" dirty="0" smtClean="0">
              <a:solidFill>
                <a:schemeClr val="tx1"/>
              </a:solidFill>
            </a:rPr>
            <a:t>Other related literature (International Publications</a:t>
          </a:r>
          <a:endParaRPr lang="en-US" sz="1600" dirty="0">
            <a:solidFill>
              <a:schemeClr val="tx1"/>
            </a:solidFill>
          </a:endParaRPr>
        </a:p>
      </dgm:t>
    </dgm:pt>
    <dgm:pt modelId="{224EDEAB-4176-4E03-B22A-BF4A51D40A93}" type="parTrans" cxnId="{87D8F6D4-678E-45E6-AB3D-31B55E4F4016}">
      <dgm:prSet/>
      <dgm:spPr/>
      <dgm:t>
        <a:bodyPr/>
        <a:lstStyle/>
        <a:p>
          <a:endParaRPr lang="en-US" sz="1800">
            <a:solidFill>
              <a:schemeClr val="tx1"/>
            </a:solidFill>
          </a:endParaRPr>
        </a:p>
      </dgm:t>
    </dgm:pt>
    <dgm:pt modelId="{E748E05C-A1C9-4AF2-8FD1-DA80C36DA85A}" type="sibTrans" cxnId="{87D8F6D4-678E-45E6-AB3D-31B55E4F4016}">
      <dgm:prSet/>
      <dgm:spPr/>
      <dgm:t>
        <a:bodyPr/>
        <a:lstStyle/>
        <a:p>
          <a:endParaRPr lang="en-US" sz="1800">
            <a:solidFill>
              <a:schemeClr val="tx1"/>
            </a:solidFill>
          </a:endParaRPr>
        </a:p>
      </dgm:t>
    </dgm:pt>
    <dgm:pt modelId="{A686AD96-A983-43CC-8389-11C70164DB1F}" type="pres">
      <dgm:prSet presAssocID="{FEEB000A-0521-43C7-81D4-23A88AAB7A43}" presName="Name0" presStyleCnt="0">
        <dgm:presLayoutVars>
          <dgm:dir/>
          <dgm:resizeHandles val="exact"/>
        </dgm:presLayoutVars>
      </dgm:prSet>
      <dgm:spPr/>
      <dgm:t>
        <a:bodyPr/>
        <a:lstStyle/>
        <a:p>
          <a:endParaRPr lang="en-US"/>
        </a:p>
      </dgm:t>
    </dgm:pt>
    <dgm:pt modelId="{685F5AE2-0CC2-4CA3-B886-4918AA36B799}" type="pres">
      <dgm:prSet presAssocID="{AA9A44D8-C241-4AFF-B655-5E9B679FE08C}" presName="node" presStyleLbl="node1" presStyleIdx="0" presStyleCnt="10">
        <dgm:presLayoutVars>
          <dgm:bulletEnabled val="1"/>
        </dgm:presLayoutVars>
      </dgm:prSet>
      <dgm:spPr/>
      <dgm:t>
        <a:bodyPr/>
        <a:lstStyle/>
        <a:p>
          <a:endParaRPr lang="en-US"/>
        </a:p>
      </dgm:t>
    </dgm:pt>
    <dgm:pt modelId="{3014A9D5-7569-4A99-A426-3AF15A8F2A8B}" type="pres">
      <dgm:prSet presAssocID="{5758A92E-575B-47CD-81DC-21FB6EEF623A}" presName="sibTrans" presStyleLbl="sibTrans1D1" presStyleIdx="0" presStyleCnt="9"/>
      <dgm:spPr/>
      <dgm:t>
        <a:bodyPr/>
        <a:lstStyle/>
        <a:p>
          <a:endParaRPr lang="en-US"/>
        </a:p>
      </dgm:t>
    </dgm:pt>
    <dgm:pt modelId="{35BA7CE9-123C-4BAD-9E24-A58C8F4C18A5}" type="pres">
      <dgm:prSet presAssocID="{5758A92E-575B-47CD-81DC-21FB6EEF623A}" presName="connectorText" presStyleLbl="sibTrans1D1" presStyleIdx="0" presStyleCnt="9"/>
      <dgm:spPr/>
      <dgm:t>
        <a:bodyPr/>
        <a:lstStyle/>
        <a:p>
          <a:endParaRPr lang="en-US"/>
        </a:p>
      </dgm:t>
    </dgm:pt>
    <dgm:pt modelId="{4388D5EE-1C2E-455F-B9F5-3A0C4C300631}" type="pres">
      <dgm:prSet presAssocID="{0F493E14-32A6-44DB-AC62-CD209A17C048}" presName="node" presStyleLbl="node1" presStyleIdx="1" presStyleCnt="10">
        <dgm:presLayoutVars>
          <dgm:bulletEnabled val="1"/>
        </dgm:presLayoutVars>
      </dgm:prSet>
      <dgm:spPr/>
      <dgm:t>
        <a:bodyPr/>
        <a:lstStyle/>
        <a:p>
          <a:endParaRPr lang="en-US"/>
        </a:p>
      </dgm:t>
    </dgm:pt>
    <dgm:pt modelId="{4886D60D-54AA-47A0-9E2D-82017B7473B0}" type="pres">
      <dgm:prSet presAssocID="{9F54FF0E-CB37-4990-99C0-39C76D4C388E}" presName="sibTrans" presStyleLbl="sibTrans1D1" presStyleIdx="1" presStyleCnt="9"/>
      <dgm:spPr/>
      <dgm:t>
        <a:bodyPr/>
        <a:lstStyle/>
        <a:p>
          <a:endParaRPr lang="en-US"/>
        </a:p>
      </dgm:t>
    </dgm:pt>
    <dgm:pt modelId="{87418C4B-FEC4-4266-9F2D-286D9876D6D7}" type="pres">
      <dgm:prSet presAssocID="{9F54FF0E-CB37-4990-99C0-39C76D4C388E}" presName="connectorText" presStyleLbl="sibTrans1D1" presStyleIdx="1" presStyleCnt="9"/>
      <dgm:spPr/>
      <dgm:t>
        <a:bodyPr/>
        <a:lstStyle/>
        <a:p>
          <a:endParaRPr lang="en-US"/>
        </a:p>
      </dgm:t>
    </dgm:pt>
    <dgm:pt modelId="{AD8116D8-0A3B-497C-A72B-F4C03DF3CD2F}" type="pres">
      <dgm:prSet presAssocID="{70ECC7F7-9C82-44E3-B05C-D959F882BD3B}" presName="node" presStyleLbl="node1" presStyleIdx="2" presStyleCnt="10">
        <dgm:presLayoutVars>
          <dgm:bulletEnabled val="1"/>
        </dgm:presLayoutVars>
      </dgm:prSet>
      <dgm:spPr/>
      <dgm:t>
        <a:bodyPr/>
        <a:lstStyle/>
        <a:p>
          <a:endParaRPr lang="en-US"/>
        </a:p>
      </dgm:t>
    </dgm:pt>
    <dgm:pt modelId="{A5F62EF8-E33E-45EF-9F2B-0DD2F985DD4C}" type="pres">
      <dgm:prSet presAssocID="{415A54E5-CDFF-4622-B850-0444D736C1EA}" presName="sibTrans" presStyleLbl="sibTrans1D1" presStyleIdx="2" presStyleCnt="9"/>
      <dgm:spPr/>
      <dgm:t>
        <a:bodyPr/>
        <a:lstStyle/>
        <a:p>
          <a:endParaRPr lang="en-US"/>
        </a:p>
      </dgm:t>
    </dgm:pt>
    <dgm:pt modelId="{BC90F62C-1170-4EA2-976C-CED039B2BB34}" type="pres">
      <dgm:prSet presAssocID="{415A54E5-CDFF-4622-B850-0444D736C1EA}" presName="connectorText" presStyleLbl="sibTrans1D1" presStyleIdx="2" presStyleCnt="9"/>
      <dgm:spPr/>
      <dgm:t>
        <a:bodyPr/>
        <a:lstStyle/>
        <a:p>
          <a:endParaRPr lang="en-US"/>
        </a:p>
      </dgm:t>
    </dgm:pt>
    <dgm:pt modelId="{1EF55243-053F-49AD-A3EF-40D58961D942}" type="pres">
      <dgm:prSet presAssocID="{72FC5ABE-A543-4273-BD61-CE54D74852C3}" presName="node" presStyleLbl="node1" presStyleIdx="3" presStyleCnt="10">
        <dgm:presLayoutVars>
          <dgm:bulletEnabled val="1"/>
        </dgm:presLayoutVars>
      </dgm:prSet>
      <dgm:spPr/>
      <dgm:t>
        <a:bodyPr/>
        <a:lstStyle/>
        <a:p>
          <a:endParaRPr lang="en-US"/>
        </a:p>
      </dgm:t>
    </dgm:pt>
    <dgm:pt modelId="{FBFDC586-D286-4557-86FA-A15DFBBAB67C}" type="pres">
      <dgm:prSet presAssocID="{2F651EF1-0E59-408D-AA79-66F0D53D8D5F}" presName="sibTrans" presStyleLbl="sibTrans1D1" presStyleIdx="3" presStyleCnt="9"/>
      <dgm:spPr/>
      <dgm:t>
        <a:bodyPr/>
        <a:lstStyle/>
        <a:p>
          <a:endParaRPr lang="en-US"/>
        </a:p>
      </dgm:t>
    </dgm:pt>
    <dgm:pt modelId="{DF14E30F-EAA5-4D35-BAD9-C5694C9A0E18}" type="pres">
      <dgm:prSet presAssocID="{2F651EF1-0E59-408D-AA79-66F0D53D8D5F}" presName="connectorText" presStyleLbl="sibTrans1D1" presStyleIdx="3" presStyleCnt="9"/>
      <dgm:spPr/>
      <dgm:t>
        <a:bodyPr/>
        <a:lstStyle/>
        <a:p>
          <a:endParaRPr lang="en-US"/>
        </a:p>
      </dgm:t>
    </dgm:pt>
    <dgm:pt modelId="{FA4E9368-BEA5-41A4-A90A-F7B9E75E7538}" type="pres">
      <dgm:prSet presAssocID="{39250311-97C2-4278-866E-35E0E5A3E687}" presName="node" presStyleLbl="node1" presStyleIdx="4" presStyleCnt="10">
        <dgm:presLayoutVars>
          <dgm:bulletEnabled val="1"/>
        </dgm:presLayoutVars>
      </dgm:prSet>
      <dgm:spPr/>
      <dgm:t>
        <a:bodyPr/>
        <a:lstStyle/>
        <a:p>
          <a:endParaRPr lang="en-US"/>
        </a:p>
      </dgm:t>
    </dgm:pt>
    <dgm:pt modelId="{2861E0DD-C08D-4471-BE0F-2668CB4EFD95}" type="pres">
      <dgm:prSet presAssocID="{3067040F-E1EE-4A6A-A3B6-9E9BE92DC056}" presName="sibTrans" presStyleLbl="sibTrans1D1" presStyleIdx="4" presStyleCnt="9"/>
      <dgm:spPr/>
      <dgm:t>
        <a:bodyPr/>
        <a:lstStyle/>
        <a:p>
          <a:endParaRPr lang="en-US"/>
        </a:p>
      </dgm:t>
    </dgm:pt>
    <dgm:pt modelId="{6A6D0045-774F-4E43-A861-6EF01652FA50}" type="pres">
      <dgm:prSet presAssocID="{3067040F-E1EE-4A6A-A3B6-9E9BE92DC056}" presName="connectorText" presStyleLbl="sibTrans1D1" presStyleIdx="4" presStyleCnt="9"/>
      <dgm:spPr/>
      <dgm:t>
        <a:bodyPr/>
        <a:lstStyle/>
        <a:p>
          <a:endParaRPr lang="en-US"/>
        </a:p>
      </dgm:t>
    </dgm:pt>
    <dgm:pt modelId="{74929C79-A939-4190-B945-2BED3F89DDBF}" type="pres">
      <dgm:prSet presAssocID="{C82CE0EB-04EA-43E6-BE52-A6AB115F343B}" presName="node" presStyleLbl="node1" presStyleIdx="5" presStyleCnt="10">
        <dgm:presLayoutVars>
          <dgm:bulletEnabled val="1"/>
        </dgm:presLayoutVars>
      </dgm:prSet>
      <dgm:spPr/>
      <dgm:t>
        <a:bodyPr/>
        <a:lstStyle/>
        <a:p>
          <a:endParaRPr lang="en-US"/>
        </a:p>
      </dgm:t>
    </dgm:pt>
    <dgm:pt modelId="{51650CE0-171B-44AC-B77A-B2A2327C1453}" type="pres">
      <dgm:prSet presAssocID="{A6ACAE19-10A9-480C-AF82-67A88FA86D9F}" presName="sibTrans" presStyleLbl="sibTrans1D1" presStyleIdx="5" presStyleCnt="9"/>
      <dgm:spPr/>
      <dgm:t>
        <a:bodyPr/>
        <a:lstStyle/>
        <a:p>
          <a:endParaRPr lang="en-US"/>
        </a:p>
      </dgm:t>
    </dgm:pt>
    <dgm:pt modelId="{37154B56-7CDE-4048-8C86-55ABA27A6151}" type="pres">
      <dgm:prSet presAssocID="{A6ACAE19-10A9-480C-AF82-67A88FA86D9F}" presName="connectorText" presStyleLbl="sibTrans1D1" presStyleIdx="5" presStyleCnt="9"/>
      <dgm:spPr/>
      <dgm:t>
        <a:bodyPr/>
        <a:lstStyle/>
        <a:p>
          <a:endParaRPr lang="en-US"/>
        </a:p>
      </dgm:t>
    </dgm:pt>
    <dgm:pt modelId="{6370E987-EDDB-40C4-AE50-4C72E0ECF4DD}" type="pres">
      <dgm:prSet presAssocID="{AF199E6C-557F-4022-A515-22F2A50D44D9}" presName="node" presStyleLbl="node1" presStyleIdx="6" presStyleCnt="10">
        <dgm:presLayoutVars>
          <dgm:bulletEnabled val="1"/>
        </dgm:presLayoutVars>
      </dgm:prSet>
      <dgm:spPr/>
      <dgm:t>
        <a:bodyPr/>
        <a:lstStyle/>
        <a:p>
          <a:endParaRPr lang="en-US"/>
        </a:p>
      </dgm:t>
    </dgm:pt>
    <dgm:pt modelId="{00A1F0BC-E0BB-4D29-BE21-BCA9279D4D49}" type="pres">
      <dgm:prSet presAssocID="{EEC21518-8A04-4EEB-855B-AC0F9978777B}" presName="sibTrans" presStyleLbl="sibTrans1D1" presStyleIdx="6" presStyleCnt="9"/>
      <dgm:spPr/>
      <dgm:t>
        <a:bodyPr/>
        <a:lstStyle/>
        <a:p>
          <a:endParaRPr lang="en-US"/>
        </a:p>
      </dgm:t>
    </dgm:pt>
    <dgm:pt modelId="{C92D9914-C457-4B06-98B8-1F291E250B86}" type="pres">
      <dgm:prSet presAssocID="{EEC21518-8A04-4EEB-855B-AC0F9978777B}" presName="connectorText" presStyleLbl="sibTrans1D1" presStyleIdx="6" presStyleCnt="9"/>
      <dgm:spPr/>
      <dgm:t>
        <a:bodyPr/>
        <a:lstStyle/>
        <a:p>
          <a:endParaRPr lang="en-US"/>
        </a:p>
      </dgm:t>
    </dgm:pt>
    <dgm:pt modelId="{E26CED22-ADC6-4C4F-AAA7-569C6ED59817}" type="pres">
      <dgm:prSet presAssocID="{C43CF511-11D1-4D19-A243-6E7C8FC8C46E}" presName="node" presStyleLbl="node1" presStyleIdx="7" presStyleCnt="10">
        <dgm:presLayoutVars>
          <dgm:bulletEnabled val="1"/>
        </dgm:presLayoutVars>
      </dgm:prSet>
      <dgm:spPr/>
      <dgm:t>
        <a:bodyPr/>
        <a:lstStyle/>
        <a:p>
          <a:endParaRPr lang="en-US"/>
        </a:p>
      </dgm:t>
    </dgm:pt>
    <dgm:pt modelId="{24E6FDE8-1577-4809-A60B-F5E322047D5E}" type="pres">
      <dgm:prSet presAssocID="{BDF35B0E-CF87-4BF3-91C7-D388A3875EAF}" presName="sibTrans" presStyleLbl="sibTrans1D1" presStyleIdx="7" presStyleCnt="9"/>
      <dgm:spPr/>
      <dgm:t>
        <a:bodyPr/>
        <a:lstStyle/>
        <a:p>
          <a:endParaRPr lang="en-US"/>
        </a:p>
      </dgm:t>
    </dgm:pt>
    <dgm:pt modelId="{E4F8F12B-1992-4EC1-A565-F4386250B988}" type="pres">
      <dgm:prSet presAssocID="{BDF35B0E-CF87-4BF3-91C7-D388A3875EAF}" presName="connectorText" presStyleLbl="sibTrans1D1" presStyleIdx="7" presStyleCnt="9"/>
      <dgm:spPr/>
      <dgm:t>
        <a:bodyPr/>
        <a:lstStyle/>
        <a:p>
          <a:endParaRPr lang="en-US"/>
        </a:p>
      </dgm:t>
    </dgm:pt>
    <dgm:pt modelId="{04376ACA-5F0E-4078-84ED-C785AFBCD83D}" type="pres">
      <dgm:prSet presAssocID="{B460FF05-4F10-43A8-98F1-F22040320091}" presName="node" presStyleLbl="node1" presStyleIdx="8" presStyleCnt="10">
        <dgm:presLayoutVars>
          <dgm:bulletEnabled val="1"/>
        </dgm:presLayoutVars>
      </dgm:prSet>
      <dgm:spPr/>
      <dgm:t>
        <a:bodyPr/>
        <a:lstStyle/>
        <a:p>
          <a:endParaRPr lang="en-US"/>
        </a:p>
      </dgm:t>
    </dgm:pt>
    <dgm:pt modelId="{562ECED1-6F49-4964-B178-FD12B5D0B868}" type="pres">
      <dgm:prSet presAssocID="{0EB28EC0-B6A8-4441-8A9D-C7A6FC4C95E4}" presName="sibTrans" presStyleLbl="sibTrans1D1" presStyleIdx="8" presStyleCnt="9"/>
      <dgm:spPr/>
      <dgm:t>
        <a:bodyPr/>
        <a:lstStyle/>
        <a:p>
          <a:endParaRPr lang="en-US"/>
        </a:p>
      </dgm:t>
    </dgm:pt>
    <dgm:pt modelId="{D3B4CAAA-DB45-4CEC-A8DE-47EE0DAA8BE2}" type="pres">
      <dgm:prSet presAssocID="{0EB28EC0-B6A8-4441-8A9D-C7A6FC4C95E4}" presName="connectorText" presStyleLbl="sibTrans1D1" presStyleIdx="8" presStyleCnt="9"/>
      <dgm:spPr/>
      <dgm:t>
        <a:bodyPr/>
        <a:lstStyle/>
        <a:p>
          <a:endParaRPr lang="en-US"/>
        </a:p>
      </dgm:t>
    </dgm:pt>
    <dgm:pt modelId="{41467370-8AE6-4931-AF08-4AE042750F98}" type="pres">
      <dgm:prSet presAssocID="{9E5AA3CB-D39C-4731-BFAF-6D2C1229E6D1}" presName="node" presStyleLbl="node1" presStyleIdx="9" presStyleCnt="10">
        <dgm:presLayoutVars>
          <dgm:bulletEnabled val="1"/>
        </dgm:presLayoutVars>
      </dgm:prSet>
      <dgm:spPr/>
      <dgm:t>
        <a:bodyPr/>
        <a:lstStyle/>
        <a:p>
          <a:endParaRPr lang="en-US"/>
        </a:p>
      </dgm:t>
    </dgm:pt>
  </dgm:ptLst>
  <dgm:cxnLst>
    <dgm:cxn modelId="{F032DF71-977B-4FFF-9BCE-0B863E88B508}" type="presOf" srcId="{39250311-97C2-4278-866E-35E0E5A3E687}" destId="{FA4E9368-BEA5-41A4-A90A-F7B9E75E7538}" srcOrd="0" destOrd="0" presId="urn:microsoft.com/office/officeart/2005/8/layout/bProcess3"/>
    <dgm:cxn modelId="{5867ADC0-F008-45EC-99FF-E34143A1AB8E}" type="presOf" srcId="{415A54E5-CDFF-4622-B850-0444D736C1EA}" destId="{BC90F62C-1170-4EA2-976C-CED039B2BB34}" srcOrd="1" destOrd="0" presId="urn:microsoft.com/office/officeart/2005/8/layout/bProcess3"/>
    <dgm:cxn modelId="{C3E3769F-8AB8-4EA1-8D07-BD8AA279B3C3}" type="presOf" srcId="{70ECC7F7-9C82-44E3-B05C-D959F882BD3B}" destId="{AD8116D8-0A3B-497C-A72B-F4C03DF3CD2F}" srcOrd="0" destOrd="0" presId="urn:microsoft.com/office/officeart/2005/8/layout/bProcess3"/>
    <dgm:cxn modelId="{4BC593E2-47C6-4C8D-A046-07227A386778}" type="presOf" srcId="{72FC5ABE-A543-4273-BD61-CE54D74852C3}" destId="{1EF55243-053F-49AD-A3EF-40D58961D942}" srcOrd="0" destOrd="0" presId="urn:microsoft.com/office/officeart/2005/8/layout/bProcess3"/>
    <dgm:cxn modelId="{68E90B14-3BC4-4B0A-B711-14427BE2EF1B}" srcId="{FEEB000A-0521-43C7-81D4-23A88AAB7A43}" destId="{39250311-97C2-4278-866E-35E0E5A3E687}" srcOrd="4" destOrd="0" parTransId="{18A58DBB-B728-4DF7-B3B4-A548A70C088C}" sibTransId="{3067040F-E1EE-4A6A-A3B6-9E9BE92DC056}"/>
    <dgm:cxn modelId="{669DB02B-DF1B-40C0-ADBF-ADB4A0475A5B}" type="presOf" srcId="{9E5AA3CB-D39C-4731-BFAF-6D2C1229E6D1}" destId="{41467370-8AE6-4931-AF08-4AE042750F98}" srcOrd="0" destOrd="0" presId="urn:microsoft.com/office/officeart/2005/8/layout/bProcess3"/>
    <dgm:cxn modelId="{B59C41DE-A92E-46D8-9291-2FFBEAEDB493}" type="presOf" srcId="{2F651EF1-0E59-408D-AA79-66F0D53D8D5F}" destId="{DF14E30F-EAA5-4D35-BAD9-C5694C9A0E18}" srcOrd="1" destOrd="0" presId="urn:microsoft.com/office/officeart/2005/8/layout/bProcess3"/>
    <dgm:cxn modelId="{4D59BD3A-9067-407E-9017-3F321FB4A97C}" srcId="{FEEB000A-0521-43C7-81D4-23A88AAB7A43}" destId="{B460FF05-4F10-43A8-98F1-F22040320091}" srcOrd="8" destOrd="0" parTransId="{4AF07EC5-1760-48B0-B7AF-3E7BEDF7A84A}" sibTransId="{0EB28EC0-B6A8-4441-8A9D-C7A6FC4C95E4}"/>
    <dgm:cxn modelId="{96288E96-8D24-481D-AFB0-38D91EB8D272}" type="presOf" srcId="{AA9A44D8-C241-4AFF-B655-5E9B679FE08C}" destId="{685F5AE2-0CC2-4CA3-B886-4918AA36B799}" srcOrd="0" destOrd="0" presId="urn:microsoft.com/office/officeart/2005/8/layout/bProcess3"/>
    <dgm:cxn modelId="{B69DF4C0-27B8-4C47-96EA-CA0677401CD6}" type="presOf" srcId="{AF199E6C-557F-4022-A515-22F2A50D44D9}" destId="{6370E987-EDDB-40C4-AE50-4C72E0ECF4DD}" srcOrd="0" destOrd="0" presId="urn:microsoft.com/office/officeart/2005/8/layout/bProcess3"/>
    <dgm:cxn modelId="{7F3D255B-693F-444C-8A7F-FF973D1CF3D7}" type="presOf" srcId="{9F54FF0E-CB37-4990-99C0-39C76D4C388E}" destId="{87418C4B-FEC4-4266-9F2D-286D9876D6D7}" srcOrd="1" destOrd="0" presId="urn:microsoft.com/office/officeart/2005/8/layout/bProcess3"/>
    <dgm:cxn modelId="{A196142E-4C18-4722-B3C0-4245D25891EE}" srcId="{FEEB000A-0521-43C7-81D4-23A88AAB7A43}" destId="{AA9A44D8-C241-4AFF-B655-5E9B679FE08C}" srcOrd="0" destOrd="0" parTransId="{99CE7A4F-7064-4E9F-B07D-78FF7329283C}" sibTransId="{5758A92E-575B-47CD-81DC-21FB6EEF623A}"/>
    <dgm:cxn modelId="{42ECFE28-3135-4AD1-9244-7338B6D189D3}" srcId="{FEEB000A-0521-43C7-81D4-23A88AAB7A43}" destId="{72FC5ABE-A543-4273-BD61-CE54D74852C3}" srcOrd="3" destOrd="0" parTransId="{1A662725-A53D-438E-B009-C343E915FB04}" sibTransId="{2F651EF1-0E59-408D-AA79-66F0D53D8D5F}"/>
    <dgm:cxn modelId="{ACC7AF1F-7F76-4695-B540-7802A77B6F8F}" type="presOf" srcId="{BDF35B0E-CF87-4BF3-91C7-D388A3875EAF}" destId="{24E6FDE8-1577-4809-A60B-F5E322047D5E}" srcOrd="0" destOrd="0" presId="urn:microsoft.com/office/officeart/2005/8/layout/bProcess3"/>
    <dgm:cxn modelId="{8BB7A0B3-ED8A-43DD-919E-2A4A5572C91F}" type="presOf" srcId="{BDF35B0E-CF87-4BF3-91C7-D388A3875EAF}" destId="{E4F8F12B-1992-4EC1-A565-F4386250B988}" srcOrd="1" destOrd="0" presId="urn:microsoft.com/office/officeart/2005/8/layout/bProcess3"/>
    <dgm:cxn modelId="{DD41EF55-027C-4109-88AC-7DF93FA960C6}" type="presOf" srcId="{B460FF05-4F10-43A8-98F1-F22040320091}" destId="{04376ACA-5F0E-4078-84ED-C785AFBCD83D}" srcOrd="0" destOrd="0" presId="urn:microsoft.com/office/officeart/2005/8/layout/bProcess3"/>
    <dgm:cxn modelId="{A2E966E6-3E28-4AB5-85D3-8F42E39A510C}" type="presOf" srcId="{9F54FF0E-CB37-4990-99C0-39C76D4C388E}" destId="{4886D60D-54AA-47A0-9E2D-82017B7473B0}" srcOrd="0" destOrd="0" presId="urn:microsoft.com/office/officeart/2005/8/layout/bProcess3"/>
    <dgm:cxn modelId="{4BEBA876-2F9B-4CD6-99D4-4F86A82AC34F}" type="presOf" srcId="{FEEB000A-0521-43C7-81D4-23A88AAB7A43}" destId="{A686AD96-A983-43CC-8389-11C70164DB1F}" srcOrd="0" destOrd="0" presId="urn:microsoft.com/office/officeart/2005/8/layout/bProcess3"/>
    <dgm:cxn modelId="{226D5411-31A5-425F-8CBD-A279EB7BD162}" type="presOf" srcId="{A6ACAE19-10A9-480C-AF82-67A88FA86D9F}" destId="{37154B56-7CDE-4048-8C86-55ABA27A6151}" srcOrd="1" destOrd="0" presId="urn:microsoft.com/office/officeart/2005/8/layout/bProcess3"/>
    <dgm:cxn modelId="{5152ABEF-6D53-4E3F-A7CF-3CA7AF74ACD0}" srcId="{FEEB000A-0521-43C7-81D4-23A88AAB7A43}" destId="{0F493E14-32A6-44DB-AC62-CD209A17C048}" srcOrd="1" destOrd="0" parTransId="{27A95AE9-F324-400D-BDAD-745381D1EFBC}" sibTransId="{9F54FF0E-CB37-4990-99C0-39C76D4C388E}"/>
    <dgm:cxn modelId="{AA3FAF83-95C6-411D-B88C-55D3B195345D}" srcId="{FEEB000A-0521-43C7-81D4-23A88AAB7A43}" destId="{70ECC7F7-9C82-44E3-B05C-D959F882BD3B}" srcOrd="2" destOrd="0" parTransId="{8D90732B-D8BC-4AE3-818A-8CF29DC6D4AB}" sibTransId="{415A54E5-CDFF-4622-B850-0444D736C1EA}"/>
    <dgm:cxn modelId="{932B4FF3-B7EF-4385-A6D1-A546133A8A99}" type="presOf" srcId="{415A54E5-CDFF-4622-B850-0444D736C1EA}" destId="{A5F62EF8-E33E-45EF-9F2B-0DD2F985DD4C}" srcOrd="0" destOrd="0" presId="urn:microsoft.com/office/officeart/2005/8/layout/bProcess3"/>
    <dgm:cxn modelId="{325D86FD-7643-48FE-A963-48826916CD1A}" type="presOf" srcId="{2F651EF1-0E59-408D-AA79-66F0D53D8D5F}" destId="{FBFDC586-D286-4557-86FA-A15DFBBAB67C}" srcOrd="0" destOrd="0" presId="urn:microsoft.com/office/officeart/2005/8/layout/bProcess3"/>
    <dgm:cxn modelId="{870FABE3-C184-42AA-8DF8-CE17C5259D52}" type="presOf" srcId="{EEC21518-8A04-4EEB-855B-AC0F9978777B}" destId="{00A1F0BC-E0BB-4D29-BE21-BCA9279D4D49}" srcOrd="0" destOrd="0" presId="urn:microsoft.com/office/officeart/2005/8/layout/bProcess3"/>
    <dgm:cxn modelId="{7D224944-05A6-4DA6-AD93-923504275D16}" type="presOf" srcId="{0EB28EC0-B6A8-4441-8A9D-C7A6FC4C95E4}" destId="{D3B4CAAA-DB45-4CEC-A8DE-47EE0DAA8BE2}" srcOrd="1" destOrd="0" presId="urn:microsoft.com/office/officeart/2005/8/layout/bProcess3"/>
    <dgm:cxn modelId="{339DE422-50BA-469A-AE34-BCD7D0D4F3AA}" type="presOf" srcId="{C43CF511-11D1-4D19-A243-6E7C8FC8C46E}" destId="{E26CED22-ADC6-4C4F-AAA7-569C6ED59817}" srcOrd="0" destOrd="0" presId="urn:microsoft.com/office/officeart/2005/8/layout/bProcess3"/>
    <dgm:cxn modelId="{018303C8-E2AA-4C4D-BFDD-569ECC09A6C6}" srcId="{FEEB000A-0521-43C7-81D4-23A88AAB7A43}" destId="{C43CF511-11D1-4D19-A243-6E7C8FC8C46E}" srcOrd="7" destOrd="0" parTransId="{D0504187-1374-4C56-B183-7D8199673851}" sibTransId="{BDF35B0E-CF87-4BF3-91C7-D388A3875EAF}"/>
    <dgm:cxn modelId="{ED3C2F11-A99A-481F-919E-AE2C3415C7C0}" type="presOf" srcId="{0F493E14-32A6-44DB-AC62-CD209A17C048}" destId="{4388D5EE-1C2E-455F-B9F5-3A0C4C300631}" srcOrd="0" destOrd="0" presId="urn:microsoft.com/office/officeart/2005/8/layout/bProcess3"/>
    <dgm:cxn modelId="{84774BB4-5C4A-40D1-A007-6F3B499C54BB}" srcId="{FEEB000A-0521-43C7-81D4-23A88AAB7A43}" destId="{C82CE0EB-04EA-43E6-BE52-A6AB115F343B}" srcOrd="5" destOrd="0" parTransId="{BFDEB6AB-D4B8-4EC9-8823-F7C341AC6400}" sibTransId="{A6ACAE19-10A9-480C-AF82-67A88FA86D9F}"/>
    <dgm:cxn modelId="{72709A55-2909-4A70-8EF3-DE5A94BBF04B}" type="presOf" srcId="{0EB28EC0-B6A8-4441-8A9D-C7A6FC4C95E4}" destId="{562ECED1-6F49-4964-B178-FD12B5D0B868}" srcOrd="0" destOrd="0" presId="urn:microsoft.com/office/officeart/2005/8/layout/bProcess3"/>
    <dgm:cxn modelId="{83357982-1228-472C-A30B-2B0398D507A6}" type="presOf" srcId="{EEC21518-8A04-4EEB-855B-AC0F9978777B}" destId="{C92D9914-C457-4B06-98B8-1F291E250B86}" srcOrd="1" destOrd="0" presId="urn:microsoft.com/office/officeart/2005/8/layout/bProcess3"/>
    <dgm:cxn modelId="{1F604373-5C2E-4377-A40D-DBDA539F0639}" type="presOf" srcId="{5758A92E-575B-47CD-81DC-21FB6EEF623A}" destId="{3014A9D5-7569-4A99-A426-3AF15A8F2A8B}" srcOrd="0" destOrd="0" presId="urn:microsoft.com/office/officeart/2005/8/layout/bProcess3"/>
    <dgm:cxn modelId="{4AE43EF6-B2E6-4737-B06B-294DF4472EE8}" srcId="{FEEB000A-0521-43C7-81D4-23A88AAB7A43}" destId="{AF199E6C-557F-4022-A515-22F2A50D44D9}" srcOrd="6" destOrd="0" parTransId="{8BA0468F-C7E8-4A28-A1E1-A5C2D63C20D3}" sibTransId="{EEC21518-8A04-4EEB-855B-AC0F9978777B}"/>
    <dgm:cxn modelId="{6DCCB837-5235-4F65-99C3-1E7E8B31BBE3}" type="presOf" srcId="{5758A92E-575B-47CD-81DC-21FB6EEF623A}" destId="{35BA7CE9-123C-4BAD-9E24-A58C8F4C18A5}" srcOrd="1" destOrd="0" presId="urn:microsoft.com/office/officeart/2005/8/layout/bProcess3"/>
    <dgm:cxn modelId="{44691E44-F5A8-451F-9DFC-BA4654C5984E}" type="presOf" srcId="{3067040F-E1EE-4A6A-A3B6-9E9BE92DC056}" destId="{2861E0DD-C08D-4471-BE0F-2668CB4EFD95}" srcOrd="0" destOrd="0" presId="urn:microsoft.com/office/officeart/2005/8/layout/bProcess3"/>
    <dgm:cxn modelId="{5BFBC26C-04F5-4B65-AFBF-680AA6B4442F}" type="presOf" srcId="{C82CE0EB-04EA-43E6-BE52-A6AB115F343B}" destId="{74929C79-A939-4190-B945-2BED3F89DDBF}" srcOrd="0" destOrd="0" presId="urn:microsoft.com/office/officeart/2005/8/layout/bProcess3"/>
    <dgm:cxn modelId="{01307FFD-5CEA-4AB5-8804-299E5D2EC77F}" type="presOf" srcId="{A6ACAE19-10A9-480C-AF82-67A88FA86D9F}" destId="{51650CE0-171B-44AC-B77A-B2A2327C1453}" srcOrd="0" destOrd="0" presId="urn:microsoft.com/office/officeart/2005/8/layout/bProcess3"/>
    <dgm:cxn modelId="{67C75209-7316-4B1C-B700-B93973B5D096}" type="presOf" srcId="{3067040F-E1EE-4A6A-A3B6-9E9BE92DC056}" destId="{6A6D0045-774F-4E43-A861-6EF01652FA50}" srcOrd="1" destOrd="0" presId="urn:microsoft.com/office/officeart/2005/8/layout/bProcess3"/>
    <dgm:cxn modelId="{87D8F6D4-678E-45E6-AB3D-31B55E4F4016}" srcId="{FEEB000A-0521-43C7-81D4-23A88AAB7A43}" destId="{9E5AA3CB-D39C-4731-BFAF-6D2C1229E6D1}" srcOrd="9" destOrd="0" parTransId="{224EDEAB-4176-4E03-B22A-BF4A51D40A93}" sibTransId="{E748E05C-A1C9-4AF2-8FD1-DA80C36DA85A}"/>
    <dgm:cxn modelId="{6B5E2100-A5C7-47CD-ADCC-55D21E62D8EE}" type="presParOf" srcId="{A686AD96-A983-43CC-8389-11C70164DB1F}" destId="{685F5AE2-0CC2-4CA3-B886-4918AA36B799}" srcOrd="0" destOrd="0" presId="urn:microsoft.com/office/officeart/2005/8/layout/bProcess3"/>
    <dgm:cxn modelId="{0362E8CD-C4DF-404B-940A-5EB6424E5CB7}" type="presParOf" srcId="{A686AD96-A983-43CC-8389-11C70164DB1F}" destId="{3014A9D5-7569-4A99-A426-3AF15A8F2A8B}" srcOrd="1" destOrd="0" presId="urn:microsoft.com/office/officeart/2005/8/layout/bProcess3"/>
    <dgm:cxn modelId="{C24D6A6C-A615-4CEF-845E-1B4B0D8CA618}" type="presParOf" srcId="{3014A9D5-7569-4A99-A426-3AF15A8F2A8B}" destId="{35BA7CE9-123C-4BAD-9E24-A58C8F4C18A5}" srcOrd="0" destOrd="0" presId="urn:microsoft.com/office/officeart/2005/8/layout/bProcess3"/>
    <dgm:cxn modelId="{74637EB9-7541-495C-8586-FE4BF73A5BDB}" type="presParOf" srcId="{A686AD96-A983-43CC-8389-11C70164DB1F}" destId="{4388D5EE-1C2E-455F-B9F5-3A0C4C300631}" srcOrd="2" destOrd="0" presId="urn:microsoft.com/office/officeart/2005/8/layout/bProcess3"/>
    <dgm:cxn modelId="{1BFCFBEE-E302-4EF8-9F5D-A2B3674A213F}" type="presParOf" srcId="{A686AD96-A983-43CC-8389-11C70164DB1F}" destId="{4886D60D-54AA-47A0-9E2D-82017B7473B0}" srcOrd="3" destOrd="0" presId="urn:microsoft.com/office/officeart/2005/8/layout/bProcess3"/>
    <dgm:cxn modelId="{A4EC4BC5-11D0-4427-9C8C-FEC51B964D5C}" type="presParOf" srcId="{4886D60D-54AA-47A0-9E2D-82017B7473B0}" destId="{87418C4B-FEC4-4266-9F2D-286D9876D6D7}" srcOrd="0" destOrd="0" presId="urn:microsoft.com/office/officeart/2005/8/layout/bProcess3"/>
    <dgm:cxn modelId="{9EE0A521-1C74-4F5B-AD1B-0A5C5BC164ED}" type="presParOf" srcId="{A686AD96-A983-43CC-8389-11C70164DB1F}" destId="{AD8116D8-0A3B-497C-A72B-F4C03DF3CD2F}" srcOrd="4" destOrd="0" presId="urn:microsoft.com/office/officeart/2005/8/layout/bProcess3"/>
    <dgm:cxn modelId="{954C7E14-A2D5-4747-9D42-3CC27F4EE3F5}" type="presParOf" srcId="{A686AD96-A983-43CC-8389-11C70164DB1F}" destId="{A5F62EF8-E33E-45EF-9F2B-0DD2F985DD4C}" srcOrd="5" destOrd="0" presId="urn:microsoft.com/office/officeart/2005/8/layout/bProcess3"/>
    <dgm:cxn modelId="{8C78988B-0F7F-4293-A225-C3AEBDB027FA}" type="presParOf" srcId="{A5F62EF8-E33E-45EF-9F2B-0DD2F985DD4C}" destId="{BC90F62C-1170-4EA2-976C-CED039B2BB34}" srcOrd="0" destOrd="0" presId="urn:microsoft.com/office/officeart/2005/8/layout/bProcess3"/>
    <dgm:cxn modelId="{F99417FC-B197-4163-B0C0-06C1657CFFF4}" type="presParOf" srcId="{A686AD96-A983-43CC-8389-11C70164DB1F}" destId="{1EF55243-053F-49AD-A3EF-40D58961D942}" srcOrd="6" destOrd="0" presId="urn:microsoft.com/office/officeart/2005/8/layout/bProcess3"/>
    <dgm:cxn modelId="{AAA3B8C9-372F-438B-BDDB-6FAE9853E91E}" type="presParOf" srcId="{A686AD96-A983-43CC-8389-11C70164DB1F}" destId="{FBFDC586-D286-4557-86FA-A15DFBBAB67C}" srcOrd="7" destOrd="0" presId="urn:microsoft.com/office/officeart/2005/8/layout/bProcess3"/>
    <dgm:cxn modelId="{7BEF082E-86AD-43C1-B8A8-411175C6E02C}" type="presParOf" srcId="{FBFDC586-D286-4557-86FA-A15DFBBAB67C}" destId="{DF14E30F-EAA5-4D35-BAD9-C5694C9A0E18}" srcOrd="0" destOrd="0" presId="urn:microsoft.com/office/officeart/2005/8/layout/bProcess3"/>
    <dgm:cxn modelId="{1104A623-F3E6-460A-9980-646B78372798}" type="presParOf" srcId="{A686AD96-A983-43CC-8389-11C70164DB1F}" destId="{FA4E9368-BEA5-41A4-A90A-F7B9E75E7538}" srcOrd="8" destOrd="0" presId="urn:microsoft.com/office/officeart/2005/8/layout/bProcess3"/>
    <dgm:cxn modelId="{328464A1-5734-4BE2-B5C7-6316AD02DBD5}" type="presParOf" srcId="{A686AD96-A983-43CC-8389-11C70164DB1F}" destId="{2861E0DD-C08D-4471-BE0F-2668CB4EFD95}" srcOrd="9" destOrd="0" presId="urn:microsoft.com/office/officeart/2005/8/layout/bProcess3"/>
    <dgm:cxn modelId="{A4200437-026C-4588-A5C3-2968834A43A4}" type="presParOf" srcId="{2861E0DD-C08D-4471-BE0F-2668CB4EFD95}" destId="{6A6D0045-774F-4E43-A861-6EF01652FA50}" srcOrd="0" destOrd="0" presId="urn:microsoft.com/office/officeart/2005/8/layout/bProcess3"/>
    <dgm:cxn modelId="{B6BB5F61-88E0-4C1C-9E9C-80CAEE6A28CB}" type="presParOf" srcId="{A686AD96-A983-43CC-8389-11C70164DB1F}" destId="{74929C79-A939-4190-B945-2BED3F89DDBF}" srcOrd="10" destOrd="0" presId="urn:microsoft.com/office/officeart/2005/8/layout/bProcess3"/>
    <dgm:cxn modelId="{6848DA98-C7F2-4D72-BBAA-8A7D70E13AFF}" type="presParOf" srcId="{A686AD96-A983-43CC-8389-11C70164DB1F}" destId="{51650CE0-171B-44AC-B77A-B2A2327C1453}" srcOrd="11" destOrd="0" presId="urn:microsoft.com/office/officeart/2005/8/layout/bProcess3"/>
    <dgm:cxn modelId="{7A9FDD22-C9A4-4D7C-AED7-BF2F0CC29127}" type="presParOf" srcId="{51650CE0-171B-44AC-B77A-B2A2327C1453}" destId="{37154B56-7CDE-4048-8C86-55ABA27A6151}" srcOrd="0" destOrd="0" presId="urn:microsoft.com/office/officeart/2005/8/layout/bProcess3"/>
    <dgm:cxn modelId="{EE9BB3D7-FEB2-4495-BB8B-4A894516329E}" type="presParOf" srcId="{A686AD96-A983-43CC-8389-11C70164DB1F}" destId="{6370E987-EDDB-40C4-AE50-4C72E0ECF4DD}" srcOrd="12" destOrd="0" presId="urn:microsoft.com/office/officeart/2005/8/layout/bProcess3"/>
    <dgm:cxn modelId="{5C0CA57E-738D-47A7-8A68-CF3D8E16CC6A}" type="presParOf" srcId="{A686AD96-A983-43CC-8389-11C70164DB1F}" destId="{00A1F0BC-E0BB-4D29-BE21-BCA9279D4D49}" srcOrd="13" destOrd="0" presId="urn:microsoft.com/office/officeart/2005/8/layout/bProcess3"/>
    <dgm:cxn modelId="{D54CB5AE-5846-482C-BE81-FEB0592EDB41}" type="presParOf" srcId="{00A1F0BC-E0BB-4D29-BE21-BCA9279D4D49}" destId="{C92D9914-C457-4B06-98B8-1F291E250B86}" srcOrd="0" destOrd="0" presId="urn:microsoft.com/office/officeart/2005/8/layout/bProcess3"/>
    <dgm:cxn modelId="{8D1B71E9-4E8F-48B2-A932-954AA0DEE642}" type="presParOf" srcId="{A686AD96-A983-43CC-8389-11C70164DB1F}" destId="{E26CED22-ADC6-4C4F-AAA7-569C6ED59817}" srcOrd="14" destOrd="0" presId="urn:microsoft.com/office/officeart/2005/8/layout/bProcess3"/>
    <dgm:cxn modelId="{78391279-A4C9-4003-8E62-77449E03D0C6}" type="presParOf" srcId="{A686AD96-A983-43CC-8389-11C70164DB1F}" destId="{24E6FDE8-1577-4809-A60B-F5E322047D5E}" srcOrd="15" destOrd="0" presId="urn:microsoft.com/office/officeart/2005/8/layout/bProcess3"/>
    <dgm:cxn modelId="{56080E11-0C0F-449F-90CC-2D0B0FBFA0C8}" type="presParOf" srcId="{24E6FDE8-1577-4809-A60B-F5E322047D5E}" destId="{E4F8F12B-1992-4EC1-A565-F4386250B988}" srcOrd="0" destOrd="0" presId="urn:microsoft.com/office/officeart/2005/8/layout/bProcess3"/>
    <dgm:cxn modelId="{6F27EC27-BFB1-40B7-A2DA-F7A63E40A675}" type="presParOf" srcId="{A686AD96-A983-43CC-8389-11C70164DB1F}" destId="{04376ACA-5F0E-4078-84ED-C785AFBCD83D}" srcOrd="16" destOrd="0" presId="urn:microsoft.com/office/officeart/2005/8/layout/bProcess3"/>
    <dgm:cxn modelId="{1B7E8566-9C35-4D07-9F67-EEB7C69AE47C}" type="presParOf" srcId="{A686AD96-A983-43CC-8389-11C70164DB1F}" destId="{562ECED1-6F49-4964-B178-FD12B5D0B868}" srcOrd="17" destOrd="0" presId="urn:microsoft.com/office/officeart/2005/8/layout/bProcess3"/>
    <dgm:cxn modelId="{75A2C484-E732-4056-BAE4-93234E0BA0EC}" type="presParOf" srcId="{562ECED1-6F49-4964-B178-FD12B5D0B868}" destId="{D3B4CAAA-DB45-4CEC-A8DE-47EE0DAA8BE2}" srcOrd="0" destOrd="0" presId="urn:microsoft.com/office/officeart/2005/8/layout/bProcess3"/>
    <dgm:cxn modelId="{6A3B81FF-8AFC-4FFC-ADF8-584478E8A62C}" type="presParOf" srcId="{A686AD96-A983-43CC-8389-11C70164DB1F}" destId="{41467370-8AE6-4931-AF08-4AE042750F98}" srcOrd="18" destOrd="0" presId="urn:microsoft.com/office/officeart/2005/8/layout/b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7"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smtClean="0">
              <a:solidFill>
                <a:schemeClr val="tx1"/>
              </a:solidFill>
              <a:latin typeface="Gill Sans MT" pitchFamily="34" charset="0"/>
            </a:rPr>
            <a:t>I. Prevalence and Causative Factors for </a:t>
          </a:r>
          <a:r>
            <a:rPr lang="en-US" sz="2400" dirty="0" err="1" smtClean="0">
              <a:solidFill>
                <a:schemeClr val="tx1"/>
              </a:solidFill>
              <a:latin typeface="Gill Sans MT" pitchFamily="34" charset="0"/>
            </a:rPr>
            <a:t>CKDu</a:t>
          </a:r>
          <a:r>
            <a:rPr lang="en-US" sz="2400" dirty="0" smtClean="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smtClean="0">
              <a:solidFill>
                <a:schemeClr val="tx1"/>
              </a:solidFill>
              <a:latin typeface="Gill Sans MT" pitchFamily="34" charset="0"/>
            </a:rPr>
            <a:t>II. Randomized Clinical trial to examine the renal effects of an Angiotensin Converting Enzyme Inhibitor (</a:t>
          </a:r>
          <a:r>
            <a:rPr lang="en-US" sz="2400" dirty="0" err="1" smtClean="0">
              <a:solidFill>
                <a:schemeClr val="tx1"/>
              </a:solidFill>
              <a:latin typeface="Gill Sans MT" pitchFamily="34" charset="0"/>
            </a:rPr>
            <a:t>Enalapril</a:t>
          </a:r>
          <a:r>
            <a:rPr lang="en-US" sz="2400" dirty="0" smtClean="0">
              <a:solidFill>
                <a:schemeClr val="tx1"/>
              </a:solidFill>
              <a:latin typeface="Gill Sans MT" pitchFamily="34" charset="0"/>
            </a:rPr>
            <a:t>) in adults with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smtClean="0">
              <a:solidFill>
                <a:schemeClr val="tx1"/>
              </a:solidFill>
              <a:latin typeface="Gill Sans MT" pitchFamily="34" charset="0"/>
            </a:rPr>
            <a:t>III. Socioeconomic and productivity impact of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smtClean="0">
              <a:solidFill>
                <a:schemeClr val="tx1"/>
              </a:solidFill>
              <a:latin typeface="Gill Sans MT" pitchFamily="34" charset="0"/>
            </a:rPr>
            <a:t>IV. </a:t>
          </a:r>
          <a:r>
            <a:rPr lang="en-US" sz="2400" dirty="0" err="1" smtClean="0">
              <a:solidFill>
                <a:schemeClr val="tx1"/>
              </a:solidFill>
              <a:latin typeface="Gill Sans MT" pitchFamily="34" charset="0"/>
            </a:rPr>
            <a:t>Nephrotoxic</a:t>
          </a:r>
          <a:r>
            <a:rPr lang="en-US" sz="2400" dirty="0" smtClean="0">
              <a:solidFill>
                <a:schemeClr val="tx1"/>
              </a:solidFill>
              <a:latin typeface="Gill Sans MT" pitchFamily="34" charset="0"/>
            </a:rPr>
            <a:t> herbal remedies used in Sri Lanka </a:t>
          </a:r>
          <a:endParaRPr lang="en-US" sz="2400" dirty="0">
            <a:solidFill>
              <a:schemeClr val="tx1"/>
            </a:solidFill>
            <a:latin typeface="Gill Sans MT" pitchFamily="34" charset="0"/>
          </a:endParaRP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t>
        <a:bodyPr/>
        <a:lstStyle/>
        <a:p>
          <a:endParaRPr lang="en-US"/>
        </a:p>
      </dgm:t>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t>
        <a:bodyPr/>
        <a:lstStyle/>
        <a:p>
          <a:endParaRPr lang="en-US"/>
        </a:p>
      </dgm:t>
    </dgm:pt>
    <dgm:pt modelId="{514818F5-2F55-41CD-95E4-62C9B79A3B2E}" type="pres">
      <dgm:prSet presAssocID="{90250D72-5B62-43B8-8A96-5E2B550392F4}" presName="FourNodes_2" presStyleLbl="node1" presStyleIdx="1" presStyleCnt="4">
        <dgm:presLayoutVars>
          <dgm:bulletEnabled val="1"/>
        </dgm:presLayoutVars>
      </dgm:prSet>
      <dgm:spPr/>
      <dgm:t>
        <a:bodyPr/>
        <a:lstStyle/>
        <a:p>
          <a:endParaRPr lang="en-US"/>
        </a:p>
      </dgm:t>
    </dgm:pt>
    <dgm:pt modelId="{B744B0DA-F5CC-4922-A501-FB10BBB4D85D}" type="pres">
      <dgm:prSet presAssocID="{90250D72-5B62-43B8-8A96-5E2B550392F4}" presName="FourNodes_3" presStyleLbl="node1" presStyleIdx="2" presStyleCnt="4">
        <dgm:presLayoutVars>
          <dgm:bulletEnabled val="1"/>
        </dgm:presLayoutVars>
      </dgm:prSet>
      <dgm:spPr/>
      <dgm:t>
        <a:bodyPr/>
        <a:lstStyle/>
        <a:p>
          <a:endParaRPr lang="en-US"/>
        </a:p>
      </dgm:t>
    </dgm:pt>
    <dgm:pt modelId="{DAF5BF5A-ACEB-4224-8DAD-1AA6A906FEE2}" type="pres">
      <dgm:prSet presAssocID="{90250D72-5B62-43B8-8A96-5E2B550392F4}" presName="FourNodes_4" presStyleLbl="node1" presStyleIdx="3" presStyleCnt="4">
        <dgm:presLayoutVars>
          <dgm:bulletEnabled val="1"/>
        </dgm:presLayoutVars>
      </dgm:prSet>
      <dgm:spPr/>
      <dgm:t>
        <a:bodyPr/>
        <a:lstStyle/>
        <a:p>
          <a:endParaRPr lang="en-US"/>
        </a:p>
      </dgm:t>
    </dgm:pt>
    <dgm:pt modelId="{02598D8A-B013-4ED2-85E7-6E7A1394D2E2}" type="pres">
      <dgm:prSet presAssocID="{90250D72-5B62-43B8-8A96-5E2B550392F4}" presName="FourConn_1-2" presStyleLbl="fgAccFollowNode1" presStyleIdx="0" presStyleCnt="3">
        <dgm:presLayoutVars>
          <dgm:bulletEnabled val="1"/>
        </dgm:presLayoutVars>
      </dgm:prSet>
      <dgm:spPr/>
      <dgm:t>
        <a:bodyPr/>
        <a:lstStyle/>
        <a:p>
          <a:endParaRPr lang="en-US"/>
        </a:p>
      </dgm:t>
    </dgm:pt>
    <dgm:pt modelId="{8BDCD607-EABE-4FC0-BC2B-203A3DDD2756}" type="pres">
      <dgm:prSet presAssocID="{90250D72-5B62-43B8-8A96-5E2B550392F4}" presName="FourConn_2-3" presStyleLbl="fgAccFollowNode1" presStyleIdx="1" presStyleCnt="3">
        <dgm:presLayoutVars>
          <dgm:bulletEnabled val="1"/>
        </dgm:presLayoutVars>
      </dgm:prSet>
      <dgm:spPr/>
      <dgm:t>
        <a:bodyPr/>
        <a:lstStyle/>
        <a:p>
          <a:endParaRPr lang="en-US"/>
        </a:p>
      </dgm:t>
    </dgm:pt>
    <dgm:pt modelId="{132EB306-161F-474F-A6D2-7A74636353FD}" type="pres">
      <dgm:prSet presAssocID="{90250D72-5B62-43B8-8A96-5E2B550392F4}" presName="FourConn_3-4" presStyleLbl="fgAccFollowNode1" presStyleIdx="2" presStyleCnt="3">
        <dgm:presLayoutVars>
          <dgm:bulletEnabled val="1"/>
        </dgm:presLayoutVars>
      </dgm:prSet>
      <dgm:spPr/>
      <dgm:t>
        <a:bodyPr/>
        <a:lstStyle/>
        <a:p>
          <a:endParaRPr lang="en-US"/>
        </a:p>
      </dgm:t>
    </dgm:pt>
    <dgm:pt modelId="{F1DD47AC-60D0-4D5C-8496-D5556E754E8E}" type="pres">
      <dgm:prSet presAssocID="{90250D72-5B62-43B8-8A96-5E2B550392F4}" presName="FourNodes_1_text" presStyleLbl="node1" presStyleIdx="3" presStyleCnt="4">
        <dgm:presLayoutVars>
          <dgm:bulletEnabled val="1"/>
        </dgm:presLayoutVars>
      </dgm:prSet>
      <dgm:spPr/>
      <dgm:t>
        <a:bodyPr/>
        <a:lstStyle/>
        <a:p>
          <a:endParaRPr lang="en-US"/>
        </a:p>
      </dgm:t>
    </dgm:pt>
    <dgm:pt modelId="{109A2002-D595-4499-8C44-9AC89254CB9F}" type="pres">
      <dgm:prSet presAssocID="{90250D72-5B62-43B8-8A96-5E2B550392F4}" presName="FourNodes_2_text" presStyleLbl="node1" presStyleIdx="3" presStyleCnt="4">
        <dgm:presLayoutVars>
          <dgm:bulletEnabled val="1"/>
        </dgm:presLayoutVars>
      </dgm:prSet>
      <dgm:spPr/>
      <dgm:t>
        <a:bodyPr/>
        <a:lstStyle/>
        <a:p>
          <a:endParaRPr lang="en-US"/>
        </a:p>
      </dgm:t>
    </dgm:pt>
    <dgm:pt modelId="{77ACA490-ABDC-4430-87CF-EDF12082532B}" type="pres">
      <dgm:prSet presAssocID="{90250D72-5B62-43B8-8A96-5E2B550392F4}" presName="FourNodes_3_text" presStyleLbl="node1" presStyleIdx="3" presStyleCnt="4">
        <dgm:presLayoutVars>
          <dgm:bulletEnabled val="1"/>
        </dgm:presLayoutVars>
      </dgm:prSet>
      <dgm:spPr/>
      <dgm:t>
        <a:bodyPr/>
        <a:lstStyle/>
        <a:p>
          <a:endParaRPr lang="en-US"/>
        </a:p>
      </dgm:t>
    </dgm:pt>
    <dgm:pt modelId="{AE0EE155-4BE5-403D-8E5B-A8D0056E696F}" type="pres">
      <dgm:prSet presAssocID="{90250D72-5B62-43B8-8A96-5E2B550392F4}" presName="FourNodes_4_text" presStyleLbl="node1" presStyleIdx="3" presStyleCnt="4">
        <dgm:presLayoutVars>
          <dgm:bulletEnabled val="1"/>
        </dgm:presLayoutVars>
      </dgm:prSet>
      <dgm:spPr/>
      <dgm:t>
        <a:bodyPr/>
        <a:lstStyle/>
        <a:p>
          <a:endParaRPr lang="en-US"/>
        </a:p>
      </dgm:t>
    </dgm:pt>
  </dgm:ptLst>
  <dgm:cxnLst>
    <dgm:cxn modelId="{CADE2CF5-9559-48DB-8094-FBF4E1BC3CE9}" type="presOf" srcId="{B2B50B5E-DDD4-4ECF-9D84-08F5C1595E76}" destId="{3A5BBD11-E647-48B4-BBF2-DD7AC49A6886}" srcOrd="0" destOrd="0" presId="urn:microsoft.com/office/officeart/2005/8/layout/vProcess5"/>
    <dgm:cxn modelId="{7E483202-F60C-4364-B7F6-41D0D156E01E}" srcId="{90250D72-5B62-43B8-8A96-5E2B550392F4}" destId="{6CDC2D45-2F45-42D8-A12C-F559699FC60C}" srcOrd="2" destOrd="0" parTransId="{82B5B355-E56B-4044-89B2-C876C4E791F3}" sibTransId="{824AF8DF-6AC9-4EC0-8C0C-B2C08CE92E25}"/>
    <dgm:cxn modelId="{26182C79-EC23-4143-8786-4EBE7F7FEAF7}" type="presOf" srcId="{824AF8DF-6AC9-4EC0-8C0C-B2C08CE92E25}" destId="{132EB306-161F-474F-A6D2-7A74636353FD}"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8F4AFA7A-D3FB-4409-8530-45797A8E4696}" type="presOf" srcId="{90250D72-5B62-43B8-8A96-5E2B550392F4}" destId="{5D6E8E7B-EDC1-429E-899A-29C4F49584A1}" srcOrd="0" destOrd="0" presId="urn:microsoft.com/office/officeart/2005/8/layout/vProcess5"/>
    <dgm:cxn modelId="{DBFA26ED-D6CA-400A-8673-AE8862582ECD}" type="presOf" srcId="{6CDC2D45-2F45-42D8-A12C-F559699FC60C}" destId="{B744B0DA-F5CC-4922-A501-FB10BBB4D85D}"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181D79ED-3837-40A1-BA48-5CAED89FA349}" type="presOf" srcId="{B2B50B5E-DDD4-4ECF-9D84-08F5C1595E76}" destId="{F1DD47AC-60D0-4D5C-8496-D5556E754E8E}" srcOrd="1" destOrd="0" presId="urn:microsoft.com/office/officeart/2005/8/layout/vProcess5"/>
    <dgm:cxn modelId="{1597C4AB-45F3-48FD-B62E-6C1B71AC3912}" type="presOf" srcId="{38346075-6C32-41E8-8946-E808FDFE94E7}" destId="{514818F5-2F55-41CD-95E4-62C9B79A3B2E}" srcOrd="0" destOrd="0" presId="urn:microsoft.com/office/officeart/2005/8/layout/vProcess5"/>
    <dgm:cxn modelId="{D92C800F-A6A7-45C1-A865-9787255E08A3}" type="presOf" srcId="{6CDC2D45-2F45-42D8-A12C-F559699FC60C}" destId="{77ACA490-ABDC-4430-87CF-EDF12082532B}" srcOrd="1"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44C3FA69-7BBF-4494-BA42-590EA45080C7}" type="presOf" srcId="{BC9052E5-467F-43A3-A10E-B86AE54AC4CC}" destId="{AE0EE155-4BE5-403D-8E5B-A8D0056E696F}" srcOrd="1" destOrd="0" presId="urn:microsoft.com/office/officeart/2005/8/layout/vProcess5"/>
    <dgm:cxn modelId="{C50277C9-2F52-4D63-9A7C-0B24110D361C}" type="presOf" srcId="{23111079-9B4C-49E3-8822-D7275C23E3BF}" destId="{8BDCD607-EABE-4FC0-BC2B-203A3DDD2756}" srcOrd="0" destOrd="0" presId="urn:microsoft.com/office/officeart/2005/8/layout/vProcess5"/>
    <dgm:cxn modelId="{42B6A94B-4E13-4BE2-B142-C31C12571073}" type="presOf" srcId="{38346075-6C32-41E8-8946-E808FDFE94E7}" destId="{109A2002-D595-4499-8C44-9AC89254CB9F}" srcOrd="1" destOrd="0" presId="urn:microsoft.com/office/officeart/2005/8/layout/vProcess5"/>
    <dgm:cxn modelId="{698EBEAA-9A5B-4531-9E9A-B5627A4B5564}" type="presOf" srcId="{CB720809-ED31-4CB4-BE43-E870D1B8E5DE}" destId="{02598D8A-B013-4ED2-85E7-6E7A1394D2E2}" srcOrd="0" destOrd="0" presId="urn:microsoft.com/office/officeart/2005/8/layout/vProcess5"/>
    <dgm:cxn modelId="{6305E8DF-17DB-4648-8E63-966F2FE75394}" type="presOf" srcId="{BC9052E5-467F-43A3-A10E-B86AE54AC4CC}" destId="{DAF5BF5A-ACEB-4224-8DAD-1AA6A906FEE2}" srcOrd="0" destOrd="0" presId="urn:microsoft.com/office/officeart/2005/8/layout/vProcess5"/>
    <dgm:cxn modelId="{C4F3AAFB-512E-485D-A6CD-24E15CAE2EC1}" type="presParOf" srcId="{5D6E8E7B-EDC1-429E-899A-29C4F49584A1}" destId="{2EA60803-D2A0-42DD-9E1B-A8819215C1F9}" srcOrd="0" destOrd="0" presId="urn:microsoft.com/office/officeart/2005/8/layout/vProcess5"/>
    <dgm:cxn modelId="{4C11B072-69EB-48E0-853F-CA2B324261AE}" type="presParOf" srcId="{5D6E8E7B-EDC1-429E-899A-29C4F49584A1}" destId="{3A5BBD11-E647-48B4-BBF2-DD7AC49A6886}" srcOrd="1" destOrd="0" presId="urn:microsoft.com/office/officeart/2005/8/layout/vProcess5"/>
    <dgm:cxn modelId="{69D01777-AD6D-4E84-8203-53C72477A794}" type="presParOf" srcId="{5D6E8E7B-EDC1-429E-899A-29C4F49584A1}" destId="{514818F5-2F55-41CD-95E4-62C9B79A3B2E}" srcOrd="2" destOrd="0" presId="urn:microsoft.com/office/officeart/2005/8/layout/vProcess5"/>
    <dgm:cxn modelId="{05063EBD-CD4B-40DE-80F3-0E14F5D6F78F}" type="presParOf" srcId="{5D6E8E7B-EDC1-429E-899A-29C4F49584A1}" destId="{B744B0DA-F5CC-4922-A501-FB10BBB4D85D}" srcOrd="3" destOrd="0" presId="urn:microsoft.com/office/officeart/2005/8/layout/vProcess5"/>
    <dgm:cxn modelId="{87784A1D-69A3-416C-B86B-A7E99D62491D}" type="presParOf" srcId="{5D6E8E7B-EDC1-429E-899A-29C4F49584A1}" destId="{DAF5BF5A-ACEB-4224-8DAD-1AA6A906FEE2}" srcOrd="4" destOrd="0" presId="urn:microsoft.com/office/officeart/2005/8/layout/vProcess5"/>
    <dgm:cxn modelId="{AA64D317-E950-4ABF-A20D-6924CBAE1019}" type="presParOf" srcId="{5D6E8E7B-EDC1-429E-899A-29C4F49584A1}" destId="{02598D8A-B013-4ED2-85E7-6E7A1394D2E2}" srcOrd="5" destOrd="0" presId="urn:microsoft.com/office/officeart/2005/8/layout/vProcess5"/>
    <dgm:cxn modelId="{BFB6108E-DCF1-497A-89C7-97BFEFB63503}" type="presParOf" srcId="{5D6E8E7B-EDC1-429E-899A-29C4F49584A1}" destId="{8BDCD607-EABE-4FC0-BC2B-203A3DDD2756}" srcOrd="6" destOrd="0" presId="urn:microsoft.com/office/officeart/2005/8/layout/vProcess5"/>
    <dgm:cxn modelId="{FBD7F967-41F2-4B4D-A0EF-18520CDAE3E1}" type="presParOf" srcId="{5D6E8E7B-EDC1-429E-899A-29C4F49584A1}" destId="{132EB306-161F-474F-A6D2-7A74636353FD}" srcOrd="7" destOrd="0" presId="urn:microsoft.com/office/officeart/2005/8/layout/vProcess5"/>
    <dgm:cxn modelId="{4CB86F43-236E-46E1-86E5-1AE181122936}" type="presParOf" srcId="{5D6E8E7B-EDC1-429E-899A-29C4F49584A1}" destId="{F1DD47AC-60D0-4D5C-8496-D5556E754E8E}" srcOrd="8" destOrd="0" presId="urn:microsoft.com/office/officeart/2005/8/layout/vProcess5"/>
    <dgm:cxn modelId="{BD4040D7-897D-4727-B1D9-D1C7EBEF5F61}" type="presParOf" srcId="{5D6E8E7B-EDC1-429E-899A-29C4F49584A1}" destId="{109A2002-D595-4499-8C44-9AC89254CB9F}" srcOrd="9" destOrd="0" presId="urn:microsoft.com/office/officeart/2005/8/layout/vProcess5"/>
    <dgm:cxn modelId="{5920ACED-E6C3-411D-B6A0-5B7BBEBB299D}" type="presParOf" srcId="{5D6E8E7B-EDC1-429E-899A-29C4F49584A1}" destId="{77ACA490-ABDC-4430-87CF-EDF12082532B}" srcOrd="10" destOrd="0" presId="urn:microsoft.com/office/officeart/2005/8/layout/vProcess5"/>
    <dgm:cxn modelId="{1B974536-1279-4D54-94AE-8407556B5594}" type="presParOf" srcId="{5D6E8E7B-EDC1-429E-899A-29C4F49584A1}" destId="{AE0EE155-4BE5-403D-8E5B-A8D0056E696F}"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8"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smtClean="0">
              <a:solidFill>
                <a:schemeClr val="tx1"/>
              </a:solidFill>
              <a:latin typeface="Gill Sans MT" pitchFamily="34" charset="0"/>
            </a:rPr>
            <a:t>I. Prevalence and Causative Factors for </a:t>
          </a:r>
          <a:r>
            <a:rPr lang="en-US" sz="2400" dirty="0" err="1" smtClean="0">
              <a:solidFill>
                <a:schemeClr val="tx1"/>
              </a:solidFill>
              <a:latin typeface="Gill Sans MT" pitchFamily="34" charset="0"/>
            </a:rPr>
            <a:t>CKDu</a:t>
          </a:r>
          <a:r>
            <a:rPr lang="en-US" sz="2400" dirty="0" smtClean="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smtClean="0">
              <a:solidFill>
                <a:schemeClr val="tx1"/>
              </a:solidFill>
              <a:latin typeface="Gill Sans MT" pitchFamily="34" charset="0"/>
            </a:rPr>
            <a:t>II. Randomized Clinical trial to examine the renal effects of an </a:t>
          </a:r>
          <a:r>
            <a:rPr lang="en-US" sz="2400" dirty="0" err="1" smtClean="0">
              <a:solidFill>
                <a:schemeClr val="tx1"/>
              </a:solidFill>
              <a:latin typeface="Gill Sans MT" pitchFamily="34" charset="0"/>
            </a:rPr>
            <a:t>Angiotensin</a:t>
          </a:r>
          <a:r>
            <a:rPr lang="en-US" sz="2400" dirty="0" smtClean="0">
              <a:solidFill>
                <a:schemeClr val="tx1"/>
              </a:solidFill>
              <a:latin typeface="Gill Sans MT" pitchFamily="34" charset="0"/>
            </a:rPr>
            <a:t> Converting enzyme Inhibitor (</a:t>
          </a:r>
          <a:r>
            <a:rPr lang="en-US" sz="2400" dirty="0" err="1" smtClean="0">
              <a:solidFill>
                <a:schemeClr val="tx1"/>
              </a:solidFill>
              <a:latin typeface="Gill Sans MT" pitchFamily="34" charset="0"/>
            </a:rPr>
            <a:t>Enalapril</a:t>
          </a:r>
          <a:r>
            <a:rPr lang="en-US" sz="2400" dirty="0" smtClean="0">
              <a:solidFill>
                <a:schemeClr val="tx1"/>
              </a:solidFill>
              <a:latin typeface="Gill Sans MT" pitchFamily="34" charset="0"/>
            </a:rPr>
            <a:t>) in adults with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smtClean="0">
              <a:solidFill>
                <a:schemeClr val="tx1"/>
              </a:solidFill>
              <a:latin typeface="Gill Sans MT" pitchFamily="34" charset="0"/>
            </a:rPr>
            <a:t>III. Socioeconomic and productivity impact of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smtClean="0">
              <a:solidFill>
                <a:schemeClr val="tx1"/>
              </a:solidFill>
              <a:latin typeface="Gill Sans MT" pitchFamily="34" charset="0"/>
            </a:rPr>
            <a:t>IV. </a:t>
          </a:r>
          <a:r>
            <a:rPr lang="en-US" sz="2400" dirty="0" err="1" smtClean="0">
              <a:solidFill>
                <a:schemeClr val="tx1"/>
              </a:solidFill>
              <a:latin typeface="Gill Sans MT" pitchFamily="34" charset="0"/>
            </a:rPr>
            <a:t>Nephrotoxic</a:t>
          </a:r>
          <a:r>
            <a:rPr lang="en-US" sz="2400" dirty="0" smtClean="0">
              <a:solidFill>
                <a:schemeClr val="tx1"/>
              </a:solidFill>
              <a:latin typeface="Gill Sans MT" pitchFamily="34" charset="0"/>
            </a:rPr>
            <a:t> herbal remedies used in Sri Lanka </a:t>
          </a:r>
          <a:endParaRPr lang="en-US" sz="2400" dirty="0">
            <a:solidFill>
              <a:schemeClr val="tx1"/>
            </a:solidFill>
            <a:latin typeface="Gill Sans MT" pitchFamily="34" charset="0"/>
          </a:endParaRP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t>
        <a:bodyPr/>
        <a:lstStyle/>
        <a:p>
          <a:endParaRPr lang="en-US"/>
        </a:p>
      </dgm:t>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t>
        <a:bodyPr/>
        <a:lstStyle/>
        <a:p>
          <a:endParaRPr lang="en-US"/>
        </a:p>
      </dgm:t>
    </dgm:pt>
    <dgm:pt modelId="{514818F5-2F55-41CD-95E4-62C9B79A3B2E}" type="pres">
      <dgm:prSet presAssocID="{90250D72-5B62-43B8-8A96-5E2B550392F4}" presName="FourNodes_2" presStyleLbl="node1" presStyleIdx="1" presStyleCnt="4">
        <dgm:presLayoutVars>
          <dgm:bulletEnabled val="1"/>
        </dgm:presLayoutVars>
      </dgm:prSet>
      <dgm:spPr/>
      <dgm:t>
        <a:bodyPr/>
        <a:lstStyle/>
        <a:p>
          <a:endParaRPr lang="en-US"/>
        </a:p>
      </dgm:t>
    </dgm:pt>
    <dgm:pt modelId="{B744B0DA-F5CC-4922-A501-FB10BBB4D85D}" type="pres">
      <dgm:prSet presAssocID="{90250D72-5B62-43B8-8A96-5E2B550392F4}" presName="FourNodes_3" presStyleLbl="node1" presStyleIdx="2" presStyleCnt="4">
        <dgm:presLayoutVars>
          <dgm:bulletEnabled val="1"/>
        </dgm:presLayoutVars>
      </dgm:prSet>
      <dgm:spPr/>
      <dgm:t>
        <a:bodyPr/>
        <a:lstStyle/>
        <a:p>
          <a:endParaRPr lang="en-US"/>
        </a:p>
      </dgm:t>
    </dgm:pt>
    <dgm:pt modelId="{DAF5BF5A-ACEB-4224-8DAD-1AA6A906FEE2}" type="pres">
      <dgm:prSet presAssocID="{90250D72-5B62-43B8-8A96-5E2B550392F4}" presName="FourNodes_4" presStyleLbl="node1" presStyleIdx="3" presStyleCnt="4">
        <dgm:presLayoutVars>
          <dgm:bulletEnabled val="1"/>
        </dgm:presLayoutVars>
      </dgm:prSet>
      <dgm:spPr/>
      <dgm:t>
        <a:bodyPr/>
        <a:lstStyle/>
        <a:p>
          <a:endParaRPr lang="en-US"/>
        </a:p>
      </dgm:t>
    </dgm:pt>
    <dgm:pt modelId="{02598D8A-B013-4ED2-85E7-6E7A1394D2E2}" type="pres">
      <dgm:prSet presAssocID="{90250D72-5B62-43B8-8A96-5E2B550392F4}" presName="FourConn_1-2" presStyleLbl="fgAccFollowNode1" presStyleIdx="0" presStyleCnt="3">
        <dgm:presLayoutVars>
          <dgm:bulletEnabled val="1"/>
        </dgm:presLayoutVars>
      </dgm:prSet>
      <dgm:spPr/>
      <dgm:t>
        <a:bodyPr/>
        <a:lstStyle/>
        <a:p>
          <a:endParaRPr lang="en-US"/>
        </a:p>
      </dgm:t>
    </dgm:pt>
    <dgm:pt modelId="{8BDCD607-EABE-4FC0-BC2B-203A3DDD2756}" type="pres">
      <dgm:prSet presAssocID="{90250D72-5B62-43B8-8A96-5E2B550392F4}" presName="FourConn_2-3" presStyleLbl="fgAccFollowNode1" presStyleIdx="1" presStyleCnt="3">
        <dgm:presLayoutVars>
          <dgm:bulletEnabled val="1"/>
        </dgm:presLayoutVars>
      </dgm:prSet>
      <dgm:spPr/>
      <dgm:t>
        <a:bodyPr/>
        <a:lstStyle/>
        <a:p>
          <a:endParaRPr lang="en-US"/>
        </a:p>
      </dgm:t>
    </dgm:pt>
    <dgm:pt modelId="{132EB306-161F-474F-A6D2-7A74636353FD}" type="pres">
      <dgm:prSet presAssocID="{90250D72-5B62-43B8-8A96-5E2B550392F4}" presName="FourConn_3-4" presStyleLbl="fgAccFollowNode1" presStyleIdx="2" presStyleCnt="3">
        <dgm:presLayoutVars>
          <dgm:bulletEnabled val="1"/>
        </dgm:presLayoutVars>
      </dgm:prSet>
      <dgm:spPr/>
      <dgm:t>
        <a:bodyPr/>
        <a:lstStyle/>
        <a:p>
          <a:endParaRPr lang="en-US"/>
        </a:p>
      </dgm:t>
    </dgm:pt>
    <dgm:pt modelId="{F1DD47AC-60D0-4D5C-8496-D5556E754E8E}" type="pres">
      <dgm:prSet presAssocID="{90250D72-5B62-43B8-8A96-5E2B550392F4}" presName="FourNodes_1_text" presStyleLbl="node1" presStyleIdx="3" presStyleCnt="4">
        <dgm:presLayoutVars>
          <dgm:bulletEnabled val="1"/>
        </dgm:presLayoutVars>
      </dgm:prSet>
      <dgm:spPr/>
      <dgm:t>
        <a:bodyPr/>
        <a:lstStyle/>
        <a:p>
          <a:endParaRPr lang="en-US"/>
        </a:p>
      </dgm:t>
    </dgm:pt>
    <dgm:pt modelId="{109A2002-D595-4499-8C44-9AC89254CB9F}" type="pres">
      <dgm:prSet presAssocID="{90250D72-5B62-43B8-8A96-5E2B550392F4}" presName="FourNodes_2_text" presStyleLbl="node1" presStyleIdx="3" presStyleCnt="4">
        <dgm:presLayoutVars>
          <dgm:bulletEnabled val="1"/>
        </dgm:presLayoutVars>
      </dgm:prSet>
      <dgm:spPr/>
      <dgm:t>
        <a:bodyPr/>
        <a:lstStyle/>
        <a:p>
          <a:endParaRPr lang="en-US"/>
        </a:p>
      </dgm:t>
    </dgm:pt>
    <dgm:pt modelId="{77ACA490-ABDC-4430-87CF-EDF12082532B}" type="pres">
      <dgm:prSet presAssocID="{90250D72-5B62-43B8-8A96-5E2B550392F4}" presName="FourNodes_3_text" presStyleLbl="node1" presStyleIdx="3" presStyleCnt="4">
        <dgm:presLayoutVars>
          <dgm:bulletEnabled val="1"/>
        </dgm:presLayoutVars>
      </dgm:prSet>
      <dgm:spPr/>
      <dgm:t>
        <a:bodyPr/>
        <a:lstStyle/>
        <a:p>
          <a:endParaRPr lang="en-US"/>
        </a:p>
      </dgm:t>
    </dgm:pt>
    <dgm:pt modelId="{AE0EE155-4BE5-403D-8E5B-A8D0056E696F}" type="pres">
      <dgm:prSet presAssocID="{90250D72-5B62-43B8-8A96-5E2B550392F4}" presName="FourNodes_4_text" presStyleLbl="node1" presStyleIdx="3" presStyleCnt="4">
        <dgm:presLayoutVars>
          <dgm:bulletEnabled val="1"/>
        </dgm:presLayoutVars>
      </dgm:prSet>
      <dgm:spPr/>
      <dgm:t>
        <a:bodyPr/>
        <a:lstStyle/>
        <a:p>
          <a:endParaRPr lang="en-US"/>
        </a:p>
      </dgm:t>
    </dgm:pt>
  </dgm:ptLst>
  <dgm:cxnLst>
    <dgm:cxn modelId="{24119C8D-0919-4470-A2F2-8300792075B0}" type="presOf" srcId="{23111079-9B4C-49E3-8822-D7275C23E3BF}" destId="{8BDCD607-EABE-4FC0-BC2B-203A3DDD2756}" srcOrd="0" destOrd="0" presId="urn:microsoft.com/office/officeart/2005/8/layout/vProcess5"/>
    <dgm:cxn modelId="{7E483202-F60C-4364-B7F6-41D0D156E01E}" srcId="{90250D72-5B62-43B8-8A96-5E2B550392F4}" destId="{6CDC2D45-2F45-42D8-A12C-F559699FC60C}" srcOrd="2" destOrd="0" parTransId="{82B5B355-E56B-4044-89B2-C876C4E791F3}" sibTransId="{824AF8DF-6AC9-4EC0-8C0C-B2C08CE92E25}"/>
    <dgm:cxn modelId="{30D5C1C7-2C68-4C6E-AAF5-81C088D70266}" srcId="{90250D72-5B62-43B8-8A96-5E2B550392F4}" destId="{BC9052E5-467F-43A3-A10E-B86AE54AC4CC}" srcOrd="3" destOrd="0" parTransId="{45946FEA-258D-45E1-AC4C-5FEBB2CDE21F}" sibTransId="{DACE2146-D406-4DFE-A538-0AE56DB1A50B}"/>
    <dgm:cxn modelId="{B95BB7DF-9495-438F-90DF-9CB9B05DE031}" type="presOf" srcId="{BC9052E5-467F-43A3-A10E-B86AE54AC4CC}" destId="{DAF5BF5A-ACEB-4224-8DAD-1AA6A906FEE2}" srcOrd="0" destOrd="0" presId="urn:microsoft.com/office/officeart/2005/8/layout/vProcess5"/>
    <dgm:cxn modelId="{C400AAB2-3B79-4E86-9C0C-14BA3CC4335A}" type="presOf" srcId="{B2B50B5E-DDD4-4ECF-9D84-08F5C1595E76}" destId="{F1DD47AC-60D0-4D5C-8496-D5556E754E8E}" srcOrd="1"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EC36C754-DFCD-4B63-B491-E1EAFA10D6BC}" type="presOf" srcId="{824AF8DF-6AC9-4EC0-8C0C-B2C08CE92E25}" destId="{132EB306-161F-474F-A6D2-7A74636353FD}" srcOrd="0" destOrd="0" presId="urn:microsoft.com/office/officeart/2005/8/layout/vProcess5"/>
    <dgm:cxn modelId="{84B96E23-525D-47D4-9C4D-4B0B16488029}" type="presOf" srcId="{6CDC2D45-2F45-42D8-A12C-F559699FC60C}" destId="{B744B0DA-F5CC-4922-A501-FB10BBB4D85D}" srcOrd="0" destOrd="0" presId="urn:microsoft.com/office/officeart/2005/8/layout/vProcess5"/>
    <dgm:cxn modelId="{FC518530-D616-425D-887E-57511CFF59E7}" type="presOf" srcId="{6CDC2D45-2F45-42D8-A12C-F559699FC60C}" destId="{77ACA490-ABDC-4430-87CF-EDF12082532B}" srcOrd="1" destOrd="0" presId="urn:microsoft.com/office/officeart/2005/8/layout/vProcess5"/>
    <dgm:cxn modelId="{095422F1-C67F-43C8-9CCD-19EFB33D773C}" type="presOf" srcId="{38346075-6C32-41E8-8946-E808FDFE94E7}" destId="{109A2002-D595-4499-8C44-9AC89254CB9F}" srcOrd="1" destOrd="0" presId="urn:microsoft.com/office/officeart/2005/8/layout/vProcess5"/>
    <dgm:cxn modelId="{BA16381E-4FCC-46B6-95D9-2AC324A5A36C}" type="presOf" srcId="{38346075-6C32-41E8-8946-E808FDFE94E7}" destId="{514818F5-2F55-41CD-95E4-62C9B79A3B2E}" srcOrd="0"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2247AC37-4335-4C6F-AC4C-E5995A563994}" type="presOf" srcId="{BC9052E5-467F-43A3-A10E-B86AE54AC4CC}" destId="{AE0EE155-4BE5-403D-8E5B-A8D0056E696F}" srcOrd="1" destOrd="0" presId="urn:microsoft.com/office/officeart/2005/8/layout/vProcess5"/>
    <dgm:cxn modelId="{5314803E-91F3-4E4C-8E47-9D90AB2AED6E}" type="presOf" srcId="{CB720809-ED31-4CB4-BE43-E870D1B8E5DE}" destId="{02598D8A-B013-4ED2-85E7-6E7A1394D2E2}" srcOrd="0" destOrd="0" presId="urn:microsoft.com/office/officeart/2005/8/layout/vProcess5"/>
    <dgm:cxn modelId="{F837E812-3E88-4B84-99DF-2BFD6EA9F5FB}" type="presOf" srcId="{90250D72-5B62-43B8-8A96-5E2B550392F4}" destId="{5D6E8E7B-EDC1-429E-899A-29C4F49584A1}" srcOrd="0" destOrd="0" presId="urn:microsoft.com/office/officeart/2005/8/layout/vProcess5"/>
    <dgm:cxn modelId="{444F8A03-DB72-484A-9DEB-10D9F380F454}" type="presOf" srcId="{B2B50B5E-DDD4-4ECF-9D84-08F5C1595E76}" destId="{3A5BBD11-E647-48B4-BBF2-DD7AC49A6886}" srcOrd="0" destOrd="0" presId="urn:microsoft.com/office/officeart/2005/8/layout/vProcess5"/>
    <dgm:cxn modelId="{B7DCF2D8-F53A-4C37-8F33-C062E97AA373}" type="presParOf" srcId="{5D6E8E7B-EDC1-429E-899A-29C4F49584A1}" destId="{2EA60803-D2A0-42DD-9E1B-A8819215C1F9}" srcOrd="0" destOrd="0" presId="urn:microsoft.com/office/officeart/2005/8/layout/vProcess5"/>
    <dgm:cxn modelId="{D598C285-92B8-497D-AACE-7D0FB42E3B96}" type="presParOf" srcId="{5D6E8E7B-EDC1-429E-899A-29C4F49584A1}" destId="{3A5BBD11-E647-48B4-BBF2-DD7AC49A6886}" srcOrd="1" destOrd="0" presId="urn:microsoft.com/office/officeart/2005/8/layout/vProcess5"/>
    <dgm:cxn modelId="{B87F8788-A715-4293-9F6E-9DE6DB032865}" type="presParOf" srcId="{5D6E8E7B-EDC1-429E-899A-29C4F49584A1}" destId="{514818F5-2F55-41CD-95E4-62C9B79A3B2E}" srcOrd="2" destOrd="0" presId="urn:microsoft.com/office/officeart/2005/8/layout/vProcess5"/>
    <dgm:cxn modelId="{13BC591F-3674-4CFB-8675-FD0A094FE64F}" type="presParOf" srcId="{5D6E8E7B-EDC1-429E-899A-29C4F49584A1}" destId="{B744B0DA-F5CC-4922-A501-FB10BBB4D85D}" srcOrd="3" destOrd="0" presId="urn:microsoft.com/office/officeart/2005/8/layout/vProcess5"/>
    <dgm:cxn modelId="{E1F416E0-95AF-4E35-9971-90E7311890AC}" type="presParOf" srcId="{5D6E8E7B-EDC1-429E-899A-29C4F49584A1}" destId="{DAF5BF5A-ACEB-4224-8DAD-1AA6A906FEE2}" srcOrd="4" destOrd="0" presId="urn:microsoft.com/office/officeart/2005/8/layout/vProcess5"/>
    <dgm:cxn modelId="{DED75CD6-29D7-468D-9720-01AC211E4104}" type="presParOf" srcId="{5D6E8E7B-EDC1-429E-899A-29C4F49584A1}" destId="{02598D8A-B013-4ED2-85E7-6E7A1394D2E2}" srcOrd="5" destOrd="0" presId="urn:microsoft.com/office/officeart/2005/8/layout/vProcess5"/>
    <dgm:cxn modelId="{4A779528-64B5-4117-B514-764ECE55051F}" type="presParOf" srcId="{5D6E8E7B-EDC1-429E-899A-29C4F49584A1}" destId="{8BDCD607-EABE-4FC0-BC2B-203A3DDD2756}" srcOrd="6" destOrd="0" presId="urn:microsoft.com/office/officeart/2005/8/layout/vProcess5"/>
    <dgm:cxn modelId="{FD9501DC-C143-46F6-8051-D640747DC7DB}" type="presParOf" srcId="{5D6E8E7B-EDC1-429E-899A-29C4F49584A1}" destId="{132EB306-161F-474F-A6D2-7A74636353FD}" srcOrd="7" destOrd="0" presId="urn:microsoft.com/office/officeart/2005/8/layout/vProcess5"/>
    <dgm:cxn modelId="{4D121F2F-4293-4B83-A2CF-A533D5902880}" type="presParOf" srcId="{5D6E8E7B-EDC1-429E-899A-29C4F49584A1}" destId="{F1DD47AC-60D0-4D5C-8496-D5556E754E8E}" srcOrd="8" destOrd="0" presId="urn:microsoft.com/office/officeart/2005/8/layout/vProcess5"/>
    <dgm:cxn modelId="{F516590E-D6EC-4EEA-8EBC-8A22C6020DB6}" type="presParOf" srcId="{5D6E8E7B-EDC1-429E-899A-29C4F49584A1}" destId="{109A2002-D595-4499-8C44-9AC89254CB9F}" srcOrd="9" destOrd="0" presId="urn:microsoft.com/office/officeart/2005/8/layout/vProcess5"/>
    <dgm:cxn modelId="{F822A70F-8B54-47CD-B19D-B52DF398C9C0}" type="presParOf" srcId="{5D6E8E7B-EDC1-429E-899A-29C4F49584A1}" destId="{77ACA490-ABDC-4430-87CF-EDF12082532B}" srcOrd="10" destOrd="0" presId="urn:microsoft.com/office/officeart/2005/8/layout/vProcess5"/>
    <dgm:cxn modelId="{AFDB445D-5FA4-4868-814E-E1160696EA12}" type="presParOf" srcId="{5D6E8E7B-EDC1-429E-899A-29C4F49584A1}" destId="{AE0EE155-4BE5-403D-8E5B-A8D0056E696F}"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B382B9-9804-4402-B4F1-7E25FD0E239D}" type="doc">
      <dgm:prSet loTypeId="urn:microsoft.com/office/officeart/2005/8/layout/vList3#2" loCatId="list" qsTypeId="urn:microsoft.com/office/officeart/2005/8/quickstyle/3d2" qsCatId="3D" csTypeId="urn:microsoft.com/office/officeart/2005/8/colors/accent0_3" csCatId="mainScheme" phldr="1"/>
      <dgm:spPr/>
      <dgm:t>
        <a:bodyPr/>
        <a:lstStyle/>
        <a:p>
          <a:endParaRPr lang="en-US"/>
        </a:p>
      </dgm:t>
    </dgm:pt>
    <dgm:pt modelId="{BDAACDEA-CD60-4C71-BF30-2D548BD1F0BE}">
      <dgm:prSet/>
      <dgm:spPr>
        <a:solidFill>
          <a:srgbClr val="86F2A7"/>
        </a:solidFill>
      </dgm:spPr>
      <dgm:t>
        <a:bodyPr/>
        <a:lstStyle/>
        <a:p>
          <a:pPr algn="l"/>
          <a:r>
            <a:rPr lang="en-US" dirty="0" smtClean="0">
              <a:solidFill>
                <a:schemeClr val="tx1"/>
              </a:solidFill>
            </a:rPr>
            <a:t>Hospital Based Study</a:t>
          </a:r>
          <a:endParaRPr lang="en-US" dirty="0">
            <a:solidFill>
              <a:schemeClr val="tx1"/>
            </a:solidFill>
          </a:endParaRPr>
        </a:p>
      </dgm:t>
    </dgm:pt>
    <dgm:pt modelId="{FC409907-40D1-4D00-A74A-E6F4E4F3C86E}" type="parTrans" cxnId="{F943B773-F384-4E91-B7FE-1129FDFA503A}">
      <dgm:prSet/>
      <dgm:spPr/>
      <dgm:t>
        <a:bodyPr/>
        <a:lstStyle/>
        <a:p>
          <a:endParaRPr lang="en-US">
            <a:solidFill>
              <a:schemeClr val="tx1"/>
            </a:solidFill>
          </a:endParaRPr>
        </a:p>
      </dgm:t>
    </dgm:pt>
    <dgm:pt modelId="{5E846727-3837-4B97-AA74-139203D4A3D4}" type="sibTrans" cxnId="{F943B773-F384-4E91-B7FE-1129FDFA503A}">
      <dgm:prSet/>
      <dgm:spPr/>
      <dgm:t>
        <a:bodyPr/>
        <a:lstStyle/>
        <a:p>
          <a:endParaRPr lang="en-US">
            <a:solidFill>
              <a:schemeClr val="tx1"/>
            </a:solidFill>
          </a:endParaRPr>
        </a:p>
      </dgm:t>
    </dgm:pt>
    <dgm:pt modelId="{19EE0E95-A509-43A8-8435-19817722D3AF}">
      <dgm:prSet phldrT="[Text]"/>
      <dgm:spPr>
        <a:solidFill>
          <a:srgbClr val="86F2A7"/>
        </a:solidFill>
      </dgm:spPr>
      <dgm:t>
        <a:bodyPr/>
        <a:lstStyle/>
        <a:p>
          <a:pPr algn="l"/>
          <a:r>
            <a:rPr lang="en-US" dirty="0" smtClean="0">
              <a:solidFill>
                <a:schemeClr val="tx1"/>
              </a:solidFill>
            </a:rPr>
            <a:t>Community Based Study</a:t>
          </a:r>
          <a:endParaRPr lang="en-US" dirty="0">
            <a:solidFill>
              <a:schemeClr val="tx1"/>
            </a:solidFill>
          </a:endParaRPr>
        </a:p>
      </dgm:t>
    </dgm:pt>
    <dgm:pt modelId="{CE3D1DA4-5C2A-4F25-B3AB-EDFE40FE66C5}" type="sibTrans" cxnId="{0B95F1E6-5BF6-43AC-B577-926F60865F34}">
      <dgm:prSet/>
      <dgm:spPr/>
      <dgm:t>
        <a:bodyPr/>
        <a:lstStyle/>
        <a:p>
          <a:endParaRPr lang="en-US">
            <a:solidFill>
              <a:schemeClr val="tx1"/>
            </a:solidFill>
          </a:endParaRPr>
        </a:p>
      </dgm:t>
    </dgm:pt>
    <dgm:pt modelId="{E400AFE3-F05C-49FF-9CD5-AC11FC7EB9DF}" type="parTrans" cxnId="{0B95F1E6-5BF6-43AC-B577-926F60865F34}">
      <dgm:prSet/>
      <dgm:spPr/>
      <dgm:t>
        <a:bodyPr/>
        <a:lstStyle/>
        <a:p>
          <a:endParaRPr lang="en-US">
            <a:solidFill>
              <a:schemeClr val="tx1"/>
            </a:solidFill>
          </a:endParaRPr>
        </a:p>
      </dgm:t>
    </dgm:pt>
    <dgm:pt modelId="{A8EBE198-DA71-4A4F-8217-978B9CA9470B}" type="pres">
      <dgm:prSet presAssocID="{3BB382B9-9804-4402-B4F1-7E25FD0E239D}" presName="linearFlow" presStyleCnt="0">
        <dgm:presLayoutVars>
          <dgm:dir/>
          <dgm:resizeHandles val="exact"/>
        </dgm:presLayoutVars>
      </dgm:prSet>
      <dgm:spPr/>
      <dgm:t>
        <a:bodyPr/>
        <a:lstStyle/>
        <a:p>
          <a:endParaRPr lang="en-US"/>
        </a:p>
      </dgm:t>
    </dgm:pt>
    <dgm:pt modelId="{2086CC3F-527E-46B3-8A27-1B8E5E7CF5CC}" type="pres">
      <dgm:prSet presAssocID="{19EE0E95-A509-43A8-8435-19817722D3AF}" presName="composite" presStyleCnt="0"/>
      <dgm:spPr/>
    </dgm:pt>
    <dgm:pt modelId="{3CC57603-8716-49BB-9955-D2F33AC532EB}" type="pres">
      <dgm:prSet presAssocID="{19EE0E95-A509-43A8-8435-19817722D3AF}" presName="imgShp" presStyleLbl="fgImgPlace1" presStyleIdx="0" presStyleCnt="2"/>
      <dgm:spPr>
        <a:solidFill>
          <a:srgbClr val="0D792E"/>
        </a:solidFill>
      </dgm:spPr>
      <dgm:t>
        <a:bodyPr/>
        <a:lstStyle/>
        <a:p>
          <a:endParaRPr lang="en-US"/>
        </a:p>
      </dgm:t>
    </dgm:pt>
    <dgm:pt modelId="{8D025AA3-4088-4468-A3F6-22452BDE8382}" type="pres">
      <dgm:prSet presAssocID="{19EE0E95-A509-43A8-8435-19817722D3AF}" presName="txShp" presStyleLbl="node1" presStyleIdx="0" presStyleCnt="2">
        <dgm:presLayoutVars>
          <dgm:bulletEnabled val="1"/>
        </dgm:presLayoutVars>
      </dgm:prSet>
      <dgm:spPr/>
      <dgm:t>
        <a:bodyPr/>
        <a:lstStyle/>
        <a:p>
          <a:endParaRPr lang="en-US"/>
        </a:p>
      </dgm:t>
    </dgm:pt>
    <dgm:pt modelId="{20DE7E77-E061-47E5-813A-9C7B78C8F6D5}" type="pres">
      <dgm:prSet presAssocID="{CE3D1DA4-5C2A-4F25-B3AB-EDFE40FE66C5}" presName="spacing" presStyleCnt="0"/>
      <dgm:spPr/>
    </dgm:pt>
    <dgm:pt modelId="{A63DF4FE-BC1D-4F18-BF80-7F77EA7ED4D1}" type="pres">
      <dgm:prSet presAssocID="{BDAACDEA-CD60-4C71-BF30-2D548BD1F0BE}" presName="composite" presStyleCnt="0"/>
      <dgm:spPr/>
    </dgm:pt>
    <dgm:pt modelId="{FB3949FD-BFF8-4FF6-BCF4-59F578D1560E}" type="pres">
      <dgm:prSet presAssocID="{BDAACDEA-CD60-4C71-BF30-2D548BD1F0BE}" presName="imgShp" presStyleLbl="fgImgPlace1" presStyleIdx="1" presStyleCnt="2"/>
      <dgm:spPr>
        <a:solidFill>
          <a:srgbClr val="0D792E"/>
        </a:solidFill>
      </dgm:spPr>
      <dgm:t>
        <a:bodyPr/>
        <a:lstStyle/>
        <a:p>
          <a:endParaRPr lang="en-US"/>
        </a:p>
      </dgm:t>
    </dgm:pt>
    <dgm:pt modelId="{D2F7412D-4266-4231-A643-EC5F0A66F01E}" type="pres">
      <dgm:prSet presAssocID="{BDAACDEA-CD60-4C71-BF30-2D548BD1F0BE}" presName="txShp" presStyleLbl="node1" presStyleIdx="1" presStyleCnt="2">
        <dgm:presLayoutVars>
          <dgm:bulletEnabled val="1"/>
        </dgm:presLayoutVars>
      </dgm:prSet>
      <dgm:spPr/>
      <dgm:t>
        <a:bodyPr/>
        <a:lstStyle/>
        <a:p>
          <a:endParaRPr lang="en-US"/>
        </a:p>
      </dgm:t>
    </dgm:pt>
  </dgm:ptLst>
  <dgm:cxnLst>
    <dgm:cxn modelId="{53E9CDB4-DDFA-4C6E-97DC-09D31894F176}" type="presOf" srcId="{19EE0E95-A509-43A8-8435-19817722D3AF}" destId="{8D025AA3-4088-4468-A3F6-22452BDE8382}" srcOrd="0" destOrd="0" presId="urn:microsoft.com/office/officeart/2005/8/layout/vList3#2"/>
    <dgm:cxn modelId="{BE54BAE9-EFE7-4F81-AA97-9BB9A29FA38E}" type="presOf" srcId="{BDAACDEA-CD60-4C71-BF30-2D548BD1F0BE}" destId="{D2F7412D-4266-4231-A643-EC5F0A66F01E}" srcOrd="0" destOrd="0" presId="urn:microsoft.com/office/officeart/2005/8/layout/vList3#2"/>
    <dgm:cxn modelId="{F943B773-F384-4E91-B7FE-1129FDFA503A}" srcId="{3BB382B9-9804-4402-B4F1-7E25FD0E239D}" destId="{BDAACDEA-CD60-4C71-BF30-2D548BD1F0BE}" srcOrd="1" destOrd="0" parTransId="{FC409907-40D1-4D00-A74A-E6F4E4F3C86E}" sibTransId="{5E846727-3837-4B97-AA74-139203D4A3D4}"/>
    <dgm:cxn modelId="{C6DC51C3-8004-4FEA-95A3-A168AA2DF431}" type="presOf" srcId="{3BB382B9-9804-4402-B4F1-7E25FD0E239D}" destId="{A8EBE198-DA71-4A4F-8217-978B9CA9470B}" srcOrd="0" destOrd="0" presId="urn:microsoft.com/office/officeart/2005/8/layout/vList3#2"/>
    <dgm:cxn modelId="{0B95F1E6-5BF6-43AC-B577-926F60865F34}" srcId="{3BB382B9-9804-4402-B4F1-7E25FD0E239D}" destId="{19EE0E95-A509-43A8-8435-19817722D3AF}" srcOrd="0" destOrd="0" parTransId="{E400AFE3-F05C-49FF-9CD5-AC11FC7EB9DF}" sibTransId="{CE3D1DA4-5C2A-4F25-B3AB-EDFE40FE66C5}"/>
    <dgm:cxn modelId="{85958366-45C6-436F-877A-C08EE0B5EBC5}" type="presParOf" srcId="{A8EBE198-DA71-4A4F-8217-978B9CA9470B}" destId="{2086CC3F-527E-46B3-8A27-1B8E5E7CF5CC}" srcOrd="0" destOrd="0" presId="urn:microsoft.com/office/officeart/2005/8/layout/vList3#2"/>
    <dgm:cxn modelId="{A2932A60-1D82-4D55-B98D-41A979E3E9D0}" type="presParOf" srcId="{2086CC3F-527E-46B3-8A27-1B8E5E7CF5CC}" destId="{3CC57603-8716-49BB-9955-D2F33AC532EB}" srcOrd="0" destOrd="0" presId="urn:microsoft.com/office/officeart/2005/8/layout/vList3#2"/>
    <dgm:cxn modelId="{D0938106-2878-408B-A9C3-3C155E2E754E}" type="presParOf" srcId="{2086CC3F-527E-46B3-8A27-1B8E5E7CF5CC}" destId="{8D025AA3-4088-4468-A3F6-22452BDE8382}" srcOrd="1" destOrd="0" presId="urn:microsoft.com/office/officeart/2005/8/layout/vList3#2"/>
    <dgm:cxn modelId="{72027F81-C787-461C-993C-8793372F9461}" type="presParOf" srcId="{A8EBE198-DA71-4A4F-8217-978B9CA9470B}" destId="{20DE7E77-E061-47E5-813A-9C7B78C8F6D5}" srcOrd="1" destOrd="0" presId="urn:microsoft.com/office/officeart/2005/8/layout/vList3#2"/>
    <dgm:cxn modelId="{1783E5D5-35C1-4C92-9E24-EBE014C91E6C}" type="presParOf" srcId="{A8EBE198-DA71-4A4F-8217-978B9CA9470B}" destId="{A63DF4FE-BC1D-4F18-BF80-7F77EA7ED4D1}" srcOrd="2" destOrd="0" presId="urn:microsoft.com/office/officeart/2005/8/layout/vList3#2"/>
    <dgm:cxn modelId="{D701A373-188E-4447-971F-789758B5D567}" type="presParOf" srcId="{A63DF4FE-BC1D-4F18-BF80-7F77EA7ED4D1}" destId="{FB3949FD-BFF8-4FF6-BCF4-59F578D1560E}" srcOrd="0" destOrd="0" presId="urn:microsoft.com/office/officeart/2005/8/layout/vList3#2"/>
    <dgm:cxn modelId="{4DC0E9CF-31E2-4422-88EB-0F56CFC1EF1F}" type="presParOf" srcId="{A63DF4FE-BC1D-4F18-BF80-7F77EA7ED4D1}" destId="{D2F7412D-4266-4231-A643-EC5F0A66F01E}" srcOrd="1" destOrd="0" presId="urn:microsoft.com/office/officeart/2005/8/layout/vList3#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1"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smtClean="0">
              <a:solidFill>
                <a:schemeClr val="tx1"/>
              </a:solidFill>
              <a:latin typeface="Gill Sans MT" pitchFamily="34" charset="0"/>
            </a:rPr>
            <a:t>I. Prevalence and Causative Factors for </a:t>
          </a:r>
          <a:r>
            <a:rPr lang="en-US" sz="2400" dirty="0" err="1" smtClean="0">
              <a:solidFill>
                <a:schemeClr val="tx1"/>
              </a:solidFill>
              <a:latin typeface="Gill Sans MT" pitchFamily="34" charset="0"/>
            </a:rPr>
            <a:t>CKDu</a:t>
          </a:r>
          <a:r>
            <a:rPr lang="en-US" sz="2400" dirty="0" smtClean="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smtClean="0">
              <a:solidFill>
                <a:schemeClr val="tx1"/>
              </a:solidFill>
              <a:latin typeface="Gill Sans MT" pitchFamily="34" charset="0"/>
            </a:rPr>
            <a:t>II. Randomized Clinical trial to examine the renal effects of an </a:t>
          </a:r>
          <a:r>
            <a:rPr lang="en-US" sz="2400" dirty="0" err="1" smtClean="0">
              <a:solidFill>
                <a:schemeClr val="tx1"/>
              </a:solidFill>
              <a:latin typeface="Gill Sans MT" pitchFamily="34" charset="0"/>
            </a:rPr>
            <a:t>Angiotensin</a:t>
          </a:r>
          <a:r>
            <a:rPr lang="en-US" sz="2400" dirty="0" smtClean="0">
              <a:solidFill>
                <a:schemeClr val="tx1"/>
              </a:solidFill>
              <a:latin typeface="Gill Sans MT" pitchFamily="34" charset="0"/>
            </a:rPr>
            <a:t> Converting enzyme Inhibitor (</a:t>
          </a:r>
          <a:r>
            <a:rPr lang="en-US" sz="2400" dirty="0" err="1" smtClean="0">
              <a:solidFill>
                <a:schemeClr val="tx1"/>
              </a:solidFill>
              <a:latin typeface="Gill Sans MT" pitchFamily="34" charset="0"/>
            </a:rPr>
            <a:t>Enalapril</a:t>
          </a:r>
          <a:r>
            <a:rPr lang="en-US" sz="2400" dirty="0" smtClean="0">
              <a:solidFill>
                <a:schemeClr val="tx1"/>
              </a:solidFill>
              <a:latin typeface="Gill Sans MT" pitchFamily="34" charset="0"/>
            </a:rPr>
            <a:t>) in adults with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smtClean="0">
              <a:solidFill>
                <a:schemeClr val="tx1"/>
              </a:solidFill>
              <a:latin typeface="Gill Sans MT" pitchFamily="34" charset="0"/>
            </a:rPr>
            <a:t>III. Socioeconomic and productivity impact of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smtClean="0">
              <a:solidFill>
                <a:schemeClr val="tx1"/>
              </a:solidFill>
              <a:latin typeface="Gill Sans MT" pitchFamily="34" charset="0"/>
            </a:rPr>
            <a:t>IV. </a:t>
          </a:r>
          <a:r>
            <a:rPr lang="en-US" sz="2400" dirty="0" err="1" smtClean="0">
              <a:solidFill>
                <a:schemeClr val="tx1"/>
              </a:solidFill>
              <a:latin typeface="Gill Sans MT" pitchFamily="34" charset="0"/>
            </a:rPr>
            <a:t>Nephrotoxic</a:t>
          </a:r>
          <a:r>
            <a:rPr lang="en-US" sz="2400" dirty="0" smtClean="0">
              <a:solidFill>
                <a:schemeClr val="tx1"/>
              </a:solidFill>
              <a:latin typeface="Gill Sans MT" pitchFamily="34" charset="0"/>
            </a:rPr>
            <a:t> herbal remedies used in Sri Lanka </a:t>
          </a:r>
          <a:endParaRPr lang="en-US" sz="2400" dirty="0">
            <a:solidFill>
              <a:schemeClr val="tx1"/>
            </a:solidFill>
            <a:latin typeface="Gill Sans MT" pitchFamily="34" charset="0"/>
          </a:endParaRP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t>
        <a:bodyPr/>
        <a:lstStyle/>
        <a:p>
          <a:endParaRPr lang="en-US"/>
        </a:p>
      </dgm:t>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t>
        <a:bodyPr/>
        <a:lstStyle/>
        <a:p>
          <a:endParaRPr lang="en-US"/>
        </a:p>
      </dgm:t>
    </dgm:pt>
    <dgm:pt modelId="{514818F5-2F55-41CD-95E4-62C9B79A3B2E}" type="pres">
      <dgm:prSet presAssocID="{90250D72-5B62-43B8-8A96-5E2B550392F4}" presName="FourNodes_2" presStyleLbl="node1" presStyleIdx="1" presStyleCnt="4">
        <dgm:presLayoutVars>
          <dgm:bulletEnabled val="1"/>
        </dgm:presLayoutVars>
      </dgm:prSet>
      <dgm:spPr/>
      <dgm:t>
        <a:bodyPr/>
        <a:lstStyle/>
        <a:p>
          <a:endParaRPr lang="en-US"/>
        </a:p>
      </dgm:t>
    </dgm:pt>
    <dgm:pt modelId="{B744B0DA-F5CC-4922-A501-FB10BBB4D85D}" type="pres">
      <dgm:prSet presAssocID="{90250D72-5B62-43B8-8A96-5E2B550392F4}" presName="FourNodes_3" presStyleLbl="node1" presStyleIdx="2" presStyleCnt="4">
        <dgm:presLayoutVars>
          <dgm:bulletEnabled val="1"/>
        </dgm:presLayoutVars>
      </dgm:prSet>
      <dgm:spPr/>
      <dgm:t>
        <a:bodyPr/>
        <a:lstStyle/>
        <a:p>
          <a:endParaRPr lang="en-US"/>
        </a:p>
      </dgm:t>
    </dgm:pt>
    <dgm:pt modelId="{DAF5BF5A-ACEB-4224-8DAD-1AA6A906FEE2}" type="pres">
      <dgm:prSet presAssocID="{90250D72-5B62-43B8-8A96-5E2B550392F4}" presName="FourNodes_4" presStyleLbl="node1" presStyleIdx="3" presStyleCnt="4">
        <dgm:presLayoutVars>
          <dgm:bulletEnabled val="1"/>
        </dgm:presLayoutVars>
      </dgm:prSet>
      <dgm:spPr/>
      <dgm:t>
        <a:bodyPr/>
        <a:lstStyle/>
        <a:p>
          <a:endParaRPr lang="en-US"/>
        </a:p>
      </dgm:t>
    </dgm:pt>
    <dgm:pt modelId="{02598D8A-B013-4ED2-85E7-6E7A1394D2E2}" type="pres">
      <dgm:prSet presAssocID="{90250D72-5B62-43B8-8A96-5E2B550392F4}" presName="FourConn_1-2" presStyleLbl="fgAccFollowNode1" presStyleIdx="0" presStyleCnt="3">
        <dgm:presLayoutVars>
          <dgm:bulletEnabled val="1"/>
        </dgm:presLayoutVars>
      </dgm:prSet>
      <dgm:spPr/>
      <dgm:t>
        <a:bodyPr/>
        <a:lstStyle/>
        <a:p>
          <a:endParaRPr lang="en-US"/>
        </a:p>
      </dgm:t>
    </dgm:pt>
    <dgm:pt modelId="{8BDCD607-EABE-4FC0-BC2B-203A3DDD2756}" type="pres">
      <dgm:prSet presAssocID="{90250D72-5B62-43B8-8A96-5E2B550392F4}" presName="FourConn_2-3" presStyleLbl="fgAccFollowNode1" presStyleIdx="1" presStyleCnt="3">
        <dgm:presLayoutVars>
          <dgm:bulletEnabled val="1"/>
        </dgm:presLayoutVars>
      </dgm:prSet>
      <dgm:spPr/>
      <dgm:t>
        <a:bodyPr/>
        <a:lstStyle/>
        <a:p>
          <a:endParaRPr lang="en-US"/>
        </a:p>
      </dgm:t>
    </dgm:pt>
    <dgm:pt modelId="{132EB306-161F-474F-A6D2-7A74636353FD}" type="pres">
      <dgm:prSet presAssocID="{90250D72-5B62-43B8-8A96-5E2B550392F4}" presName="FourConn_3-4" presStyleLbl="fgAccFollowNode1" presStyleIdx="2" presStyleCnt="3">
        <dgm:presLayoutVars>
          <dgm:bulletEnabled val="1"/>
        </dgm:presLayoutVars>
      </dgm:prSet>
      <dgm:spPr/>
      <dgm:t>
        <a:bodyPr/>
        <a:lstStyle/>
        <a:p>
          <a:endParaRPr lang="en-US"/>
        </a:p>
      </dgm:t>
    </dgm:pt>
    <dgm:pt modelId="{F1DD47AC-60D0-4D5C-8496-D5556E754E8E}" type="pres">
      <dgm:prSet presAssocID="{90250D72-5B62-43B8-8A96-5E2B550392F4}" presName="FourNodes_1_text" presStyleLbl="node1" presStyleIdx="3" presStyleCnt="4">
        <dgm:presLayoutVars>
          <dgm:bulletEnabled val="1"/>
        </dgm:presLayoutVars>
      </dgm:prSet>
      <dgm:spPr/>
      <dgm:t>
        <a:bodyPr/>
        <a:lstStyle/>
        <a:p>
          <a:endParaRPr lang="en-US"/>
        </a:p>
      </dgm:t>
    </dgm:pt>
    <dgm:pt modelId="{109A2002-D595-4499-8C44-9AC89254CB9F}" type="pres">
      <dgm:prSet presAssocID="{90250D72-5B62-43B8-8A96-5E2B550392F4}" presName="FourNodes_2_text" presStyleLbl="node1" presStyleIdx="3" presStyleCnt="4">
        <dgm:presLayoutVars>
          <dgm:bulletEnabled val="1"/>
        </dgm:presLayoutVars>
      </dgm:prSet>
      <dgm:spPr/>
      <dgm:t>
        <a:bodyPr/>
        <a:lstStyle/>
        <a:p>
          <a:endParaRPr lang="en-US"/>
        </a:p>
      </dgm:t>
    </dgm:pt>
    <dgm:pt modelId="{77ACA490-ABDC-4430-87CF-EDF12082532B}" type="pres">
      <dgm:prSet presAssocID="{90250D72-5B62-43B8-8A96-5E2B550392F4}" presName="FourNodes_3_text" presStyleLbl="node1" presStyleIdx="3" presStyleCnt="4">
        <dgm:presLayoutVars>
          <dgm:bulletEnabled val="1"/>
        </dgm:presLayoutVars>
      </dgm:prSet>
      <dgm:spPr/>
      <dgm:t>
        <a:bodyPr/>
        <a:lstStyle/>
        <a:p>
          <a:endParaRPr lang="en-US"/>
        </a:p>
      </dgm:t>
    </dgm:pt>
    <dgm:pt modelId="{AE0EE155-4BE5-403D-8E5B-A8D0056E696F}" type="pres">
      <dgm:prSet presAssocID="{90250D72-5B62-43B8-8A96-5E2B550392F4}" presName="FourNodes_4_text" presStyleLbl="node1" presStyleIdx="3" presStyleCnt="4">
        <dgm:presLayoutVars>
          <dgm:bulletEnabled val="1"/>
        </dgm:presLayoutVars>
      </dgm:prSet>
      <dgm:spPr/>
      <dgm:t>
        <a:bodyPr/>
        <a:lstStyle/>
        <a:p>
          <a:endParaRPr lang="en-US"/>
        </a:p>
      </dgm:t>
    </dgm:pt>
  </dgm:ptLst>
  <dgm:cxnLst>
    <dgm:cxn modelId="{3641F04D-F980-412D-93EF-642FAB252122}" type="presOf" srcId="{6CDC2D45-2F45-42D8-A12C-F559699FC60C}" destId="{B744B0DA-F5CC-4922-A501-FB10BBB4D85D}" srcOrd="0" destOrd="0" presId="urn:microsoft.com/office/officeart/2005/8/layout/vProcess5"/>
    <dgm:cxn modelId="{7E483202-F60C-4364-B7F6-41D0D156E01E}" srcId="{90250D72-5B62-43B8-8A96-5E2B550392F4}" destId="{6CDC2D45-2F45-42D8-A12C-F559699FC60C}" srcOrd="2" destOrd="0" parTransId="{82B5B355-E56B-4044-89B2-C876C4E791F3}" sibTransId="{824AF8DF-6AC9-4EC0-8C0C-B2C08CE92E25}"/>
    <dgm:cxn modelId="{5A9B392C-F10E-4030-937C-FF0F85FBC910}" type="presOf" srcId="{BC9052E5-467F-43A3-A10E-B86AE54AC4CC}" destId="{DAF5BF5A-ACEB-4224-8DAD-1AA6A906FEE2}"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63EF4BDC-C9AB-4D82-9658-7D30FF1F6FCE}" type="presOf" srcId="{90250D72-5B62-43B8-8A96-5E2B550392F4}" destId="{5D6E8E7B-EDC1-429E-899A-29C4F49584A1}" srcOrd="0" destOrd="0" presId="urn:microsoft.com/office/officeart/2005/8/layout/vProcess5"/>
    <dgm:cxn modelId="{0A5A4887-D4DE-45BB-AEB4-4BE3402FC849}" type="presOf" srcId="{CB720809-ED31-4CB4-BE43-E870D1B8E5DE}" destId="{02598D8A-B013-4ED2-85E7-6E7A1394D2E2}"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DA16A8BD-0272-4A79-A9BF-298476C14E69}" type="presOf" srcId="{38346075-6C32-41E8-8946-E808FDFE94E7}" destId="{109A2002-D595-4499-8C44-9AC89254CB9F}" srcOrd="1" destOrd="0" presId="urn:microsoft.com/office/officeart/2005/8/layout/vProcess5"/>
    <dgm:cxn modelId="{727865BE-55A6-46EF-BC1E-7D477ED5E7C6}" type="presOf" srcId="{BC9052E5-467F-43A3-A10E-B86AE54AC4CC}" destId="{AE0EE155-4BE5-403D-8E5B-A8D0056E696F}" srcOrd="1" destOrd="0" presId="urn:microsoft.com/office/officeart/2005/8/layout/vProcess5"/>
    <dgm:cxn modelId="{1BFAF3A2-A938-42C5-8349-6C64D7F16451}" type="presOf" srcId="{38346075-6C32-41E8-8946-E808FDFE94E7}" destId="{514818F5-2F55-41CD-95E4-62C9B79A3B2E}" srcOrd="0" destOrd="0" presId="urn:microsoft.com/office/officeart/2005/8/layout/vProcess5"/>
    <dgm:cxn modelId="{08E4C466-0322-42E7-B7EB-000EC3A9E872}" type="presOf" srcId="{B2B50B5E-DDD4-4ECF-9D84-08F5C1595E76}" destId="{F1DD47AC-60D0-4D5C-8496-D5556E754E8E}" srcOrd="1"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183A1D48-B794-4BEE-B197-D1AAABF3EA86}" type="presOf" srcId="{B2B50B5E-DDD4-4ECF-9D84-08F5C1595E76}" destId="{3A5BBD11-E647-48B4-BBF2-DD7AC49A6886}" srcOrd="0" destOrd="0" presId="urn:microsoft.com/office/officeart/2005/8/layout/vProcess5"/>
    <dgm:cxn modelId="{23924E4E-F644-4CB5-BA40-553120F17BB9}" type="presOf" srcId="{6CDC2D45-2F45-42D8-A12C-F559699FC60C}" destId="{77ACA490-ABDC-4430-87CF-EDF12082532B}" srcOrd="1" destOrd="0" presId="urn:microsoft.com/office/officeart/2005/8/layout/vProcess5"/>
    <dgm:cxn modelId="{2DDDB6F2-BBB9-4429-8AC7-DF636C594404}" type="presOf" srcId="{824AF8DF-6AC9-4EC0-8C0C-B2C08CE92E25}" destId="{132EB306-161F-474F-A6D2-7A74636353FD}" srcOrd="0" destOrd="0" presId="urn:microsoft.com/office/officeart/2005/8/layout/vProcess5"/>
    <dgm:cxn modelId="{9BDB4BA3-8B44-4D0D-884D-947453E0C91B}" type="presOf" srcId="{23111079-9B4C-49E3-8822-D7275C23E3BF}" destId="{8BDCD607-EABE-4FC0-BC2B-203A3DDD2756}" srcOrd="0" destOrd="0" presId="urn:microsoft.com/office/officeart/2005/8/layout/vProcess5"/>
    <dgm:cxn modelId="{685ADAA2-946B-4F55-8FD0-29A7C8D0F189}" type="presParOf" srcId="{5D6E8E7B-EDC1-429E-899A-29C4F49584A1}" destId="{2EA60803-D2A0-42DD-9E1B-A8819215C1F9}" srcOrd="0" destOrd="0" presId="urn:microsoft.com/office/officeart/2005/8/layout/vProcess5"/>
    <dgm:cxn modelId="{09CB25EA-4593-49A8-9E3A-9C99B42B402B}" type="presParOf" srcId="{5D6E8E7B-EDC1-429E-899A-29C4F49584A1}" destId="{3A5BBD11-E647-48B4-BBF2-DD7AC49A6886}" srcOrd="1" destOrd="0" presId="urn:microsoft.com/office/officeart/2005/8/layout/vProcess5"/>
    <dgm:cxn modelId="{6C00FD48-C110-49F1-9974-2A663B0BE1CC}" type="presParOf" srcId="{5D6E8E7B-EDC1-429E-899A-29C4F49584A1}" destId="{514818F5-2F55-41CD-95E4-62C9B79A3B2E}" srcOrd="2" destOrd="0" presId="urn:microsoft.com/office/officeart/2005/8/layout/vProcess5"/>
    <dgm:cxn modelId="{1ED976A3-1185-463F-8CC1-5693E4B44E19}" type="presParOf" srcId="{5D6E8E7B-EDC1-429E-899A-29C4F49584A1}" destId="{B744B0DA-F5CC-4922-A501-FB10BBB4D85D}" srcOrd="3" destOrd="0" presId="urn:microsoft.com/office/officeart/2005/8/layout/vProcess5"/>
    <dgm:cxn modelId="{88613E8A-2640-468C-AA90-CF7D09C55F5D}" type="presParOf" srcId="{5D6E8E7B-EDC1-429E-899A-29C4F49584A1}" destId="{DAF5BF5A-ACEB-4224-8DAD-1AA6A906FEE2}" srcOrd="4" destOrd="0" presId="urn:microsoft.com/office/officeart/2005/8/layout/vProcess5"/>
    <dgm:cxn modelId="{4A87FF9E-90D3-434C-A64C-FC075DF4231C}" type="presParOf" srcId="{5D6E8E7B-EDC1-429E-899A-29C4F49584A1}" destId="{02598D8A-B013-4ED2-85E7-6E7A1394D2E2}" srcOrd="5" destOrd="0" presId="urn:microsoft.com/office/officeart/2005/8/layout/vProcess5"/>
    <dgm:cxn modelId="{250FB345-2F92-4BBB-9E77-1A0CC2426BD8}" type="presParOf" srcId="{5D6E8E7B-EDC1-429E-899A-29C4F49584A1}" destId="{8BDCD607-EABE-4FC0-BC2B-203A3DDD2756}" srcOrd="6" destOrd="0" presId="urn:microsoft.com/office/officeart/2005/8/layout/vProcess5"/>
    <dgm:cxn modelId="{DA5F3EFF-F0BB-45B5-9DCC-215ECE9F2EDA}" type="presParOf" srcId="{5D6E8E7B-EDC1-429E-899A-29C4F49584A1}" destId="{132EB306-161F-474F-A6D2-7A74636353FD}" srcOrd="7" destOrd="0" presId="urn:microsoft.com/office/officeart/2005/8/layout/vProcess5"/>
    <dgm:cxn modelId="{CEED6159-02CA-49A8-B3E2-07B7DDC25246}" type="presParOf" srcId="{5D6E8E7B-EDC1-429E-899A-29C4F49584A1}" destId="{F1DD47AC-60D0-4D5C-8496-D5556E754E8E}" srcOrd="8" destOrd="0" presId="urn:microsoft.com/office/officeart/2005/8/layout/vProcess5"/>
    <dgm:cxn modelId="{B2CEB543-99E1-4416-BB95-A90D15346E17}" type="presParOf" srcId="{5D6E8E7B-EDC1-429E-899A-29C4F49584A1}" destId="{109A2002-D595-4499-8C44-9AC89254CB9F}" srcOrd="9" destOrd="0" presId="urn:microsoft.com/office/officeart/2005/8/layout/vProcess5"/>
    <dgm:cxn modelId="{CD4343D6-709B-4D27-9064-0D6A538474C8}" type="presParOf" srcId="{5D6E8E7B-EDC1-429E-899A-29C4F49584A1}" destId="{77ACA490-ABDC-4430-87CF-EDF12082532B}" srcOrd="10" destOrd="0" presId="urn:microsoft.com/office/officeart/2005/8/layout/vProcess5"/>
    <dgm:cxn modelId="{1D0CFE3A-E0DD-4E7D-8DB8-36A4FFD38CE4}" type="presParOf" srcId="{5D6E8E7B-EDC1-429E-899A-29C4F49584A1}" destId="{AE0EE155-4BE5-403D-8E5B-A8D0056E696F}"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B3018E-6DF4-46D1-A5A5-A67FC94449E7}" type="doc">
      <dgm:prSet loTypeId="urn:microsoft.com/office/officeart/2005/8/layout/arrow4" loCatId="relationship" qsTypeId="urn:microsoft.com/office/officeart/2005/8/quickstyle/simple1#6" qsCatId="simple" csTypeId="urn:microsoft.com/office/officeart/2005/8/colors/accent0_3" csCatId="mainScheme" phldr="1"/>
      <dgm:spPr/>
      <dgm:t>
        <a:bodyPr/>
        <a:lstStyle/>
        <a:p>
          <a:endParaRPr lang="en-US"/>
        </a:p>
      </dgm:t>
    </dgm:pt>
    <dgm:pt modelId="{6D2D716A-E2A1-4A45-838B-22223E6DD381}">
      <dgm:prSet phldrT="[Text]" phldr="1"/>
      <dgm:spPr/>
      <dgm:t>
        <a:bodyPr/>
        <a:lstStyle/>
        <a:p>
          <a:endParaRPr lang="en-US" dirty="0"/>
        </a:p>
      </dgm:t>
    </dgm:pt>
    <dgm:pt modelId="{19CDD64B-2932-4E21-8B59-F591775ADCB2}" type="sibTrans" cxnId="{458FE971-510D-4388-87C9-ADAB0DA917E6}">
      <dgm:prSet/>
      <dgm:spPr/>
      <dgm:t>
        <a:bodyPr/>
        <a:lstStyle/>
        <a:p>
          <a:endParaRPr lang="en-US"/>
        </a:p>
      </dgm:t>
    </dgm:pt>
    <dgm:pt modelId="{CC251B0F-EF9D-452A-9769-7C772B1927E0}" type="parTrans" cxnId="{458FE971-510D-4388-87C9-ADAB0DA917E6}">
      <dgm:prSet/>
      <dgm:spPr/>
      <dgm:t>
        <a:bodyPr/>
        <a:lstStyle/>
        <a:p>
          <a:endParaRPr lang="en-US"/>
        </a:p>
      </dgm:t>
    </dgm:pt>
    <dgm:pt modelId="{6026D040-2763-4230-8804-25C9221CE58A}">
      <dgm:prSet phldrT="[Text]" phldr="1"/>
      <dgm:spPr/>
      <dgm:t>
        <a:bodyPr/>
        <a:lstStyle/>
        <a:p>
          <a:endParaRPr lang="en-US" dirty="0"/>
        </a:p>
      </dgm:t>
    </dgm:pt>
    <dgm:pt modelId="{409E70CB-0995-4429-B9F7-7768A840E91E}" type="sibTrans" cxnId="{7A697BA0-B5AD-4733-8F65-604ABA4555EF}">
      <dgm:prSet/>
      <dgm:spPr/>
      <dgm:t>
        <a:bodyPr/>
        <a:lstStyle/>
        <a:p>
          <a:endParaRPr lang="en-US"/>
        </a:p>
      </dgm:t>
    </dgm:pt>
    <dgm:pt modelId="{86420D26-B8D7-4660-ACAB-78C20D1B9500}" type="parTrans" cxnId="{7A697BA0-B5AD-4733-8F65-604ABA4555EF}">
      <dgm:prSet/>
      <dgm:spPr/>
      <dgm:t>
        <a:bodyPr/>
        <a:lstStyle/>
        <a:p>
          <a:endParaRPr lang="en-US"/>
        </a:p>
      </dgm:t>
    </dgm:pt>
    <dgm:pt modelId="{915FC7D2-0564-4C94-A240-876BDC271ADB}" type="pres">
      <dgm:prSet presAssocID="{A9B3018E-6DF4-46D1-A5A5-A67FC94449E7}" presName="compositeShape" presStyleCnt="0">
        <dgm:presLayoutVars>
          <dgm:chMax val="2"/>
          <dgm:dir/>
          <dgm:resizeHandles val="exact"/>
        </dgm:presLayoutVars>
      </dgm:prSet>
      <dgm:spPr/>
      <dgm:t>
        <a:bodyPr/>
        <a:lstStyle/>
        <a:p>
          <a:endParaRPr lang="en-US"/>
        </a:p>
      </dgm:t>
    </dgm:pt>
    <dgm:pt modelId="{68022B68-885F-47F5-8C32-AF5604EE9407}" type="pres">
      <dgm:prSet presAssocID="{6D2D716A-E2A1-4A45-838B-22223E6DD381}" presName="upArrow" presStyleLbl="node1" presStyleIdx="0" presStyleCnt="2"/>
      <dgm:spPr/>
    </dgm:pt>
    <dgm:pt modelId="{955DD528-785B-4083-9185-E17E5D2D487C}" type="pres">
      <dgm:prSet presAssocID="{6D2D716A-E2A1-4A45-838B-22223E6DD381}" presName="upArrowText" presStyleLbl="revTx" presStyleIdx="0" presStyleCnt="2" custScaleX="5471">
        <dgm:presLayoutVars>
          <dgm:chMax val="0"/>
          <dgm:bulletEnabled val="1"/>
        </dgm:presLayoutVars>
      </dgm:prSet>
      <dgm:spPr/>
      <dgm:t>
        <a:bodyPr/>
        <a:lstStyle/>
        <a:p>
          <a:endParaRPr lang="en-US"/>
        </a:p>
      </dgm:t>
    </dgm:pt>
    <dgm:pt modelId="{2EFBDB3D-954A-44DE-8DA7-F35C872EF5B9}" type="pres">
      <dgm:prSet presAssocID="{6026D040-2763-4230-8804-25C9221CE58A}" presName="downArrow" presStyleLbl="node1" presStyleIdx="1" presStyleCnt="2"/>
      <dgm:spPr/>
    </dgm:pt>
    <dgm:pt modelId="{76058A41-7C26-455D-AE48-B8B219B0C7AC}" type="pres">
      <dgm:prSet presAssocID="{6026D040-2763-4230-8804-25C9221CE58A}" presName="downArrowText" presStyleLbl="revTx" presStyleIdx="1" presStyleCnt="2" custFlipHor="1" custScaleX="2551" custLinFactX="-55812" custLinFactNeighborX="-100000">
        <dgm:presLayoutVars>
          <dgm:chMax val="0"/>
          <dgm:bulletEnabled val="1"/>
        </dgm:presLayoutVars>
      </dgm:prSet>
      <dgm:spPr/>
      <dgm:t>
        <a:bodyPr/>
        <a:lstStyle/>
        <a:p>
          <a:endParaRPr lang="en-US"/>
        </a:p>
      </dgm:t>
    </dgm:pt>
  </dgm:ptLst>
  <dgm:cxnLst>
    <dgm:cxn modelId="{17DBEF48-3B92-4038-A023-48E1E04A41B9}" type="presOf" srcId="{6D2D716A-E2A1-4A45-838B-22223E6DD381}" destId="{955DD528-785B-4083-9185-E17E5D2D487C}" srcOrd="0" destOrd="0" presId="urn:microsoft.com/office/officeart/2005/8/layout/arrow4"/>
    <dgm:cxn modelId="{458FE971-510D-4388-87C9-ADAB0DA917E6}" srcId="{A9B3018E-6DF4-46D1-A5A5-A67FC94449E7}" destId="{6D2D716A-E2A1-4A45-838B-22223E6DD381}" srcOrd="0" destOrd="0" parTransId="{CC251B0F-EF9D-452A-9769-7C772B1927E0}" sibTransId="{19CDD64B-2932-4E21-8B59-F591775ADCB2}"/>
    <dgm:cxn modelId="{7A697BA0-B5AD-4733-8F65-604ABA4555EF}" srcId="{A9B3018E-6DF4-46D1-A5A5-A67FC94449E7}" destId="{6026D040-2763-4230-8804-25C9221CE58A}" srcOrd="1" destOrd="0" parTransId="{86420D26-B8D7-4660-ACAB-78C20D1B9500}" sibTransId="{409E70CB-0995-4429-B9F7-7768A840E91E}"/>
    <dgm:cxn modelId="{610C9018-A938-4140-AE54-61782C3C0CDB}" type="presOf" srcId="{6026D040-2763-4230-8804-25C9221CE58A}" destId="{76058A41-7C26-455D-AE48-B8B219B0C7AC}" srcOrd="0" destOrd="0" presId="urn:microsoft.com/office/officeart/2005/8/layout/arrow4"/>
    <dgm:cxn modelId="{AEF531BF-AD32-46C5-8021-0C5974CF1E17}" type="presOf" srcId="{A9B3018E-6DF4-46D1-A5A5-A67FC94449E7}" destId="{915FC7D2-0564-4C94-A240-876BDC271ADB}" srcOrd="0" destOrd="0" presId="urn:microsoft.com/office/officeart/2005/8/layout/arrow4"/>
    <dgm:cxn modelId="{A348E0D2-4A2C-465A-A091-3B0C8115072D}" type="presParOf" srcId="{915FC7D2-0564-4C94-A240-876BDC271ADB}" destId="{68022B68-885F-47F5-8C32-AF5604EE9407}" srcOrd="0" destOrd="0" presId="urn:microsoft.com/office/officeart/2005/8/layout/arrow4"/>
    <dgm:cxn modelId="{8E48E951-92FB-4D60-B6A5-CE42E8F2C822}" type="presParOf" srcId="{915FC7D2-0564-4C94-A240-876BDC271ADB}" destId="{955DD528-785B-4083-9185-E17E5D2D487C}" srcOrd="1" destOrd="0" presId="urn:microsoft.com/office/officeart/2005/8/layout/arrow4"/>
    <dgm:cxn modelId="{8D1F08FE-71FF-4DD2-86AD-CD6B30B22A62}" type="presParOf" srcId="{915FC7D2-0564-4C94-A240-876BDC271ADB}" destId="{2EFBDB3D-954A-44DE-8DA7-F35C872EF5B9}" srcOrd="2" destOrd="0" presId="urn:microsoft.com/office/officeart/2005/8/layout/arrow4"/>
    <dgm:cxn modelId="{186368C9-8AD1-42D2-8E95-BCD8B6BAC13C}" type="presParOf" srcId="{915FC7D2-0564-4C94-A240-876BDC271ADB}" destId="{76058A41-7C26-455D-AE48-B8B219B0C7AC}" srcOrd="3" destOrd="0" presId="urn:microsoft.com/office/officeart/2005/8/layout/arrow4"/>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9F1908-B575-4FD4-A826-6EC0DAE53A2E}" type="doc">
      <dgm:prSet loTypeId="urn:microsoft.com/office/officeart/2005/8/layout/matrix2" loCatId="matrix" qsTypeId="urn:microsoft.com/office/officeart/2005/8/quickstyle/3d3" qsCatId="3D" csTypeId="urn:microsoft.com/office/officeart/2005/8/colors/colorful1#9" csCatId="colorful" phldr="1"/>
      <dgm:spPr/>
      <dgm:t>
        <a:bodyPr/>
        <a:lstStyle/>
        <a:p>
          <a:endParaRPr lang="en-US"/>
        </a:p>
      </dgm:t>
    </dgm:pt>
    <dgm:pt modelId="{576301DA-6519-40D0-9193-5934B4775D1E}">
      <dgm:prSet phldrT="[Text]" custT="1"/>
      <dgm:spPr/>
      <dgm:t>
        <a:bodyPr/>
        <a:lstStyle/>
        <a:p>
          <a:r>
            <a:rPr lang="en-US" sz="2400" b="1" dirty="0" smtClean="0">
              <a:solidFill>
                <a:schemeClr val="tx1"/>
              </a:solidFill>
            </a:rPr>
            <a:t>200 </a:t>
          </a:r>
          <a:r>
            <a:rPr lang="en-US" sz="1800" dirty="0" smtClean="0">
              <a:solidFill>
                <a:schemeClr val="tx1"/>
              </a:solidFill>
            </a:rPr>
            <a:t>questionnaires</a:t>
          </a:r>
          <a:r>
            <a:rPr lang="en-US" sz="2000" dirty="0" smtClean="0">
              <a:solidFill>
                <a:schemeClr val="tx1"/>
              </a:solidFill>
            </a:rPr>
            <a:t> &amp; in depth interviews </a:t>
          </a:r>
          <a:endParaRPr lang="en-US" sz="2000" dirty="0">
            <a:solidFill>
              <a:schemeClr val="tx1"/>
            </a:solidFill>
          </a:endParaRPr>
        </a:p>
      </dgm:t>
    </dgm:pt>
    <dgm:pt modelId="{11EA50CD-15B0-47D3-9460-E929BF89C03F}" type="parTrans" cxnId="{A85146E8-04B9-48EC-9AA1-ED9EB6D6624B}">
      <dgm:prSet/>
      <dgm:spPr/>
      <dgm:t>
        <a:bodyPr/>
        <a:lstStyle/>
        <a:p>
          <a:endParaRPr lang="en-US" sz="2000">
            <a:solidFill>
              <a:schemeClr val="tx1"/>
            </a:solidFill>
          </a:endParaRPr>
        </a:p>
      </dgm:t>
    </dgm:pt>
    <dgm:pt modelId="{DD2BCA52-1D11-450E-99A1-F6057BEE858C}" type="sibTrans" cxnId="{A85146E8-04B9-48EC-9AA1-ED9EB6D6624B}">
      <dgm:prSet/>
      <dgm:spPr/>
      <dgm:t>
        <a:bodyPr/>
        <a:lstStyle/>
        <a:p>
          <a:endParaRPr lang="en-US" sz="2000">
            <a:solidFill>
              <a:schemeClr val="tx1"/>
            </a:solidFill>
          </a:endParaRPr>
        </a:p>
      </dgm:t>
    </dgm:pt>
    <dgm:pt modelId="{39A2B8EA-29DB-48E9-8636-B109ED573E90}">
      <dgm:prSet phldrT="[Text]" custT="1"/>
      <dgm:spPr/>
      <dgm:t>
        <a:bodyPr/>
        <a:lstStyle/>
        <a:p>
          <a:r>
            <a:rPr lang="en-US" sz="2400" b="1" dirty="0" smtClean="0">
              <a:solidFill>
                <a:schemeClr val="tx1"/>
              </a:solidFill>
            </a:rPr>
            <a:t>22</a:t>
          </a:r>
          <a:r>
            <a:rPr lang="en-US" sz="2000" dirty="0" smtClean="0">
              <a:solidFill>
                <a:schemeClr val="tx1"/>
              </a:solidFill>
            </a:rPr>
            <a:t> </a:t>
          </a:r>
        </a:p>
        <a:p>
          <a:r>
            <a:rPr lang="en-US" sz="2000" dirty="0" smtClean="0">
              <a:solidFill>
                <a:schemeClr val="tx1"/>
              </a:solidFill>
            </a:rPr>
            <a:t>Case studies (with regard to death of </a:t>
          </a:r>
          <a:r>
            <a:rPr lang="en-US" sz="2000" dirty="0" err="1" smtClean="0">
              <a:solidFill>
                <a:schemeClr val="tx1"/>
              </a:solidFill>
            </a:rPr>
            <a:t>CKDu</a:t>
          </a:r>
          <a:r>
            <a:rPr lang="en-US" sz="2000" dirty="0" smtClean="0">
              <a:solidFill>
                <a:schemeClr val="tx1"/>
              </a:solidFill>
            </a:rPr>
            <a:t> person) </a:t>
          </a:r>
          <a:endParaRPr lang="en-US" sz="2000" dirty="0">
            <a:solidFill>
              <a:schemeClr val="tx1"/>
            </a:solidFill>
          </a:endParaRPr>
        </a:p>
      </dgm:t>
    </dgm:pt>
    <dgm:pt modelId="{6FCC4D84-4912-4B79-B6CD-6D47262B5808}" type="parTrans" cxnId="{D2E6EA5C-7460-4345-8EEA-B01A7F6E3511}">
      <dgm:prSet/>
      <dgm:spPr/>
      <dgm:t>
        <a:bodyPr/>
        <a:lstStyle/>
        <a:p>
          <a:endParaRPr lang="en-US" sz="2000">
            <a:solidFill>
              <a:schemeClr val="tx1"/>
            </a:solidFill>
          </a:endParaRPr>
        </a:p>
      </dgm:t>
    </dgm:pt>
    <dgm:pt modelId="{6528A631-8641-42DB-BEAA-AB1D0625FEDC}" type="sibTrans" cxnId="{D2E6EA5C-7460-4345-8EEA-B01A7F6E3511}">
      <dgm:prSet/>
      <dgm:spPr/>
      <dgm:t>
        <a:bodyPr/>
        <a:lstStyle/>
        <a:p>
          <a:endParaRPr lang="en-US" sz="2000">
            <a:solidFill>
              <a:schemeClr val="tx1"/>
            </a:solidFill>
          </a:endParaRPr>
        </a:p>
      </dgm:t>
    </dgm:pt>
    <dgm:pt modelId="{81E001D4-5FE0-48B8-8395-A1BD0B5C40C0}">
      <dgm:prSet phldrT="[Text]" custT="1"/>
      <dgm:spPr/>
      <dgm:t>
        <a:bodyPr/>
        <a:lstStyle/>
        <a:p>
          <a:r>
            <a:rPr lang="en-US" sz="2400" b="1" dirty="0" smtClean="0">
              <a:solidFill>
                <a:schemeClr val="tx1"/>
              </a:solidFill>
            </a:rPr>
            <a:t>16</a:t>
          </a:r>
        </a:p>
        <a:p>
          <a:r>
            <a:rPr lang="en-US" sz="2000" dirty="0" smtClean="0">
              <a:solidFill>
                <a:schemeClr val="tx1"/>
              </a:solidFill>
            </a:rPr>
            <a:t> Key informant Interviews</a:t>
          </a:r>
          <a:endParaRPr lang="en-US" sz="2000" dirty="0">
            <a:solidFill>
              <a:schemeClr val="tx1"/>
            </a:solidFill>
          </a:endParaRPr>
        </a:p>
      </dgm:t>
    </dgm:pt>
    <dgm:pt modelId="{C39F139D-5745-4959-8A1A-E751A51BA5A3}" type="parTrans" cxnId="{026F389E-5075-4A79-82CC-F0A6581DE8EA}">
      <dgm:prSet/>
      <dgm:spPr/>
      <dgm:t>
        <a:bodyPr/>
        <a:lstStyle/>
        <a:p>
          <a:endParaRPr lang="en-US" sz="2000">
            <a:solidFill>
              <a:schemeClr val="tx1"/>
            </a:solidFill>
          </a:endParaRPr>
        </a:p>
      </dgm:t>
    </dgm:pt>
    <dgm:pt modelId="{9D2A4B63-88DB-4B11-8FE4-CDDECBE03DAC}" type="sibTrans" cxnId="{026F389E-5075-4A79-82CC-F0A6581DE8EA}">
      <dgm:prSet/>
      <dgm:spPr/>
      <dgm:t>
        <a:bodyPr/>
        <a:lstStyle/>
        <a:p>
          <a:endParaRPr lang="en-US" sz="2000">
            <a:solidFill>
              <a:schemeClr val="tx1"/>
            </a:solidFill>
          </a:endParaRPr>
        </a:p>
      </dgm:t>
    </dgm:pt>
    <dgm:pt modelId="{AD379627-EA4A-4328-B585-8F96FA947528}">
      <dgm:prSet phldrT="[Text]" custT="1"/>
      <dgm:spPr/>
      <dgm:t>
        <a:bodyPr/>
        <a:lstStyle/>
        <a:p>
          <a:r>
            <a:rPr lang="en-US" sz="2400" b="1" dirty="0" smtClean="0">
              <a:solidFill>
                <a:schemeClr val="tx1"/>
              </a:solidFill>
            </a:rPr>
            <a:t>23 </a:t>
          </a:r>
        </a:p>
        <a:p>
          <a:r>
            <a:rPr lang="en-US" sz="2000" dirty="0" smtClean="0">
              <a:solidFill>
                <a:schemeClr val="tx1"/>
              </a:solidFill>
            </a:rPr>
            <a:t>Focus Group discussions</a:t>
          </a:r>
          <a:endParaRPr lang="en-US" sz="2000" dirty="0">
            <a:solidFill>
              <a:schemeClr val="tx1"/>
            </a:solidFill>
          </a:endParaRPr>
        </a:p>
      </dgm:t>
    </dgm:pt>
    <dgm:pt modelId="{F8140A88-6E67-476C-828B-1F2094871449}" type="parTrans" cxnId="{0A32BFA5-BB0A-4752-B407-6D5D612E83B0}">
      <dgm:prSet/>
      <dgm:spPr/>
      <dgm:t>
        <a:bodyPr/>
        <a:lstStyle/>
        <a:p>
          <a:endParaRPr lang="en-US" sz="2000">
            <a:solidFill>
              <a:schemeClr val="tx1"/>
            </a:solidFill>
          </a:endParaRPr>
        </a:p>
      </dgm:t>
    </dgm:pt>
    <dgm:pt modelId="{0539FAC1-AFBA-4507-8C70-13745BA7C0A2}" type="sibTrans" cxnId="{0A32BFA5-BB0A-4752-B407-6D5D612E83B0}">
      <dgm:prSet/>
      <dgm:spPr/>
      <dgm:t>
        <a:bodyPr/>
        <a:lstStyle/>
        <a:p>
          <a:endParaRPr lang="en-US" sz="2000">
            <a:solidFill>
              <a:schemeClr val="tx1"/>
            </a:solidFill>
          </a:endParaRPr>
        </a:p>
      </dgm:t>
    </dgm:pt>
    <dgm:pt modelId="{625A276D-0805-4C85-958B-577E6F038E2B}" type="pres">
      <dgm:prSet presAssocID="{509F1908-B575-4FD4-A826-6EC0DAE53A2E}" presName="matrix" presStyleCnt="0">
        <dgm:presLayoutVars>
          <dgm:chMax val="1"/>
          <dgm:dir/>
          <dgm:resizeHandles val="exact"/>
        </dgm:presLayoutVars>
      </dgm:prSet>
      <dgm:spPr/>
      <dgm:t>
        <a:bodyPr/>
        <a:lstStyle/>
        <a:p>
          <a:endParaRPr lang="en-US"/>
        </a:p>
      </dgm:t>
    </dgm:pt>
    <dgm:pt modelId="{4D58BA25-2ED6-46BE-AB82-1BD5F958B413}" type="pres">
      <dgm:prSet presAssocID="{509F1908-B575-4FD4-A826-6EC0DAE53A2E}" presName="axisShape" presStyleLbl="bgShp" presStyleIdx="0" presStyleCnt="1"/>
      <dgm:spPr/>
    </dgm:pt>
    <dgm:pt modelId="{8628D002-478F-4AAA-824F-0E53F1182FB4}" type="pres">
      <dgm:prSet presAssocID="{509F1908-B575-4FD4-A826-6EC0DAE53A2E}" presName="rect1" presStyleLbl="node1" presStyleIdx="0" presStyleCnt="4">
        <dgm:presLayoutVars>
          <dgm:chMax val="0"/>
          <dgm:chPref val="0"/>
          <dgm:bulletEnabled val="1"/>
        </dgm:presLayoutVars>
      </dgm:prSet>
      <dgm:spPr/>
      <dgm:t>
        <a:bodyPr/>
        <a:lstStyle/>
        <a:p>
          <a:endParaRPr lang="en-US"/>
        </a:p>
      </dgm:t>
    </dgm:pt>
    <dgm:pt modelId="{1B366DEC-F5ED-4F9B-ACE4-F981FF6338DD}" type="pres">
      <dgm:prSet presAssocID="{509F1908-B575-4FD4-A826-6EC0DAE53A2E}" presName="rect2" presStyleLbl="node1" presStyleIdx="1" presStyleCnt="4">
        <dgm:presLayoutVars>
          <dgm:chMax val="0"/>
          <dgm:chPref val="0"/>
          <dgm:bulletEnabled val="1"/>
        </dgm:presLayoutVars>
      </dgm:prSet>
      <dgm:spPr/>
      <dgm:t>
        <a:bodyPr/>
        <a:lstStyle/>
        <a:p>
          <a:endParaRPr lang="en-US"/>
        </a:p>
      </dgm:t>
    </dgm:pt>
    <dgm:pt modelId="{4C14E123-6988-414A-9C32-724AD45C842C}" type="pres">
      <dgm:prSet presAssocID="{509F1908-B575-4FD4-A826-6EC0DAE53A2E}" presName="rect3" presStyleLbl="node1" presStyleIdx="2" presStyleCnt="4">
        <dgm:presLayoutVars>
          <dgm:chMax val="0"/>
          <dgm:chPref val="0"/>
          <dgm:bulletEnabled val="1"/>
        </dgm:presLayoutVars>
      </dgm:prSet>
      <dgm:spPr/>
      <dgm:t>
        <a:bodyPr/>
        <a:lstStyle/>
        <a:p>
          <a:endParaRPr lang="en-US"/>
        </a:p>
      </dgm:t>
    </dgm:pt>
    <dgm:pt modelId="{5B3C4B8E-B327-428F-8556-F5E072CE45C6}" type="pres">
      <dgm:prSet presAssocID="{509F1908-B575-4FD4-A826-6EC0DAE53A2E}" presName="rect4" presStyleLbl="node1" presStyleIdx="3" presStyleCnt="4">
        <dgm:presLayoutVars>
          <dgm:chMax val="0"/>
          <dgm:chPref val="0"/>
          <dgm:bulletEnabled val="1"/>
        </dgm:presLayoutVars>
      </dgm:prSet>
      <dgm:spPr/>
      <dgm:t>
        <a:bodyPr/>
        <a:lstStyle/>
        <a:p>
          <a:endParaRPr lang="en-US"/>
        </a:p>
      </dgm:t>
    </dgm:pt>
  </dgm:ptLst>
  <dgm:cxnLst>
    <dgm:cxn modelId="{2255D37B-A48E-4184-BB6E-FECD8B5B880D}" type="presOf" srcId="{39A2B8EA-29DB-48E9-8636-B109ED573E90}" destId="{1B366DEC-F5ED-4F9B-ACE4-F981FF6338DD}" srcOrd="0" destOrd="0" presId="urn:microsoft.com/office/officeart/2005/8/layout/matrix2"/>
    <dgm:cxn modelId="{D2E6EA5C-7460-4345-8EEA-B01A7F6E3511}" srcId="{509F1908-B575-4FD4-A826-6EC0DAE53A2E}" destId="{39A2B8EA-29DB-48E9-8636-B109ED573E90}" srcOrd="1" destOrd="0" parTransId="{6FCC4D84-4912-4B79-B6CD-6D47262B5808}" sibTransId="{6528A631-8641-42DB-BEAA-AB1D0625FEDC}"/>
    <dgm:cxn modelId="{44E8D7C2-9589-4F24-87F9-B8F67E0240CF}" type="presOf" srcId="{81E001D4-5FE0-48B8-8395-A1BD0B5C40C0}" destId="{4C14E123-6988-414A-9C32-724AD45C842C}" srcOrd="0" destOrd="0" presId="urn:microsoft.com/office/officeart/2005/8/layout/matrix2"/>
    <dgm:cxn modelId="{A85146E8-04B9-48EC-9AA1-ED9EB6D6624B}" srcId="{509F1908-B575-4FD4-A826-6EC0DAE53A2E}" destId="{576301DA-6519-40D0-9193-5934B4775D1E}" srcOrd="0" destOrd="0" parTransId="{11EA50CD-15B0-47D3-9460-E929BF89C03F}" sibTransId="{DD2BCA52-1D11-450E-99A1-F6057BEE858C}"/>
    <dgm:cxn modelId="{A1D94B0E-4EAC-4337-977D-E4B5FAC27A3B}" type="presOf" srcId="{AD379627-EA4A-4328-B585-8F96FA947528}" destId="{5B3C4B8E-B327-428F-8556-F5E072CE45C6}" srcOrd="0" destOrd="0" presId="urn:microsoft.com/office/officeart/2005/8/layout/matrix2"/>
    <dgm:cxn modelId="{77A24773-3052-491B-8355-C43463F20DD4}" type="presOf" srcId="{509F1908-B575-4FD4-A826-6EC0DAE53A2E}" destId="{625A276D-0805-4C85-958B-577E6F038E2B}" srcOrd="0" destOrd="0" presId="urn:microsoft.com/office/officeart/2005/8/layout/matrix2"/>
    <dgm:cxn modelId="{55899B11-CEE3-46E6-A456-6924F11C7AE0}" type="presOf" srcId="{576301DA-6519-40D0-9193-5934B4775D1E}" destId="{8628D002-478F-4AAA-824F-0E53F1182FB4}" srcOrd="0" destOrd="0" presId="urn:microsoft.com/office/officeart/2005/8/layout/matrix2"/>
    <dgm:cxn modelId="{0A32BFA5-BB0A-4752-B407-6D5D612E83B0}" srcId="{509F1908-B575-4FD4-A826-6EC0DAE53A2E}" destId="{AD379627-EA4A-4328-B585-8F96FA947528}" srcOrd="3" destOrd="0" parTransId="{F8140A88-6E67-476C-828B-1F2094871449}" sibTransId="{0539FAC1-AFBA-4507-8C70-13745BA7C0A2}"/>
    <dgm:cxn modelId="{026F389E-5075-4A79-82CC-F0A6581DE8EA}" srcId="{509F1908-B575-4FD4-A826-6EC0DAE53A2E}" destId="{81E001D4-5FE0-48B8-8395-A1BD0B5C40C0}" srcOrd="2" destOrd="0" parTransId="{C39F139D-5745-4959-8A1A-E751A51BA5A3}" sibTransId="{9D2A4B63-88DB-4B11-8FE4-CDDECBE03DAC}"/>
    <dgm:cxn modelId="{7080E6C6-089C-4B2E-99AF-2D57C0C50C85}" type="presParOf" srcId="{625A276D-0805-4C85-958B-577E6F038E2B}" destId="{4D58BA25-2ED6-46BE-AB82-1BD5F958B413}" srcOrd="0" destOrd="0" presId="urn:microsoft.com/office/officeart/2005/8/layout/matrix2"/>
    <dgm:cxn modelId="{EAAE4625-14DE-4C94-AAE6-83656EA9B86E}" type="presParOf" srcId="{625A276D-0805-4C85-958B-577E6F038E2B}" destId="{8628D002-478F-4AAA-824F-0E53F1182FB4}" srcOrd="1" destOrd="0" presId="urn:microsoft.com/office/officeart/2005/8/layout/matrix2"/>
    <dgm:cxn modelId="{6109CDDF-E5EE-4E5A-B86B-B401930A9696}" type="presParOf" srcId="{625A276D-0805-4C85-958B-577E6F038E2B}" destId="{1B366DEC-F5ED-4F9B-ACE4-F981FF6338DD}" srcOrd="2" destOrd="0" presId="urn:microsoft.com/office/officeart/2005/8/layout/matrix2"/>
    <dgm:cxn modelId="{7FA635A1-0ADD-4673-B6F4-7E519E9E6BD4}" type="presParOf" srcId="{625A276D-0805-4C85-958B-577E6F038E2B}" destId="{4C14E123-6988-414A-9C32-724AD45C842C}" srcOrd="3" destOrd="0" presId="urn:microsoft.com/office/officeart/2005/8/layout/matrix2"/>
    <dgm:cxn modelId="{62FABCDB-B7AB-4878-83FF-E48F3CF73564}" type="presParOf" srcId="{625A276D-0805-4C85-958B-577E6F038E2B}" destId="{5B3C4B8E-B327-428F-8556-F5E072CE45C6}" srcOrd="4" destOrd="0" presId="urn:microsoft.com/office/officeart/2005/8/layout/matrix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9ED1A43-E25B-4198-B173-A02D6D990C2F}" type="doc">
      <dgm:prSet loTypeId="urn:microsoft.com/office/officeart/2005/8/layout/vList5" loCatId="list" qsTypeId="urn:microsoft.com/office/officeart/2005/8/quickstyle/simple1#7" qsCatId="simple" csTypeId="urn:microsoft.com/office/officeart/2005/8/colors/colorful2" csCatId="colorful" phldr="1"/>
      <dgm:spPr/>
      <dgm:t>
        <a:bodyPr/>
        <a:lstStyle/>
        <a:p>
          <a:endParaRPr lang="en-US"/>
        </a:p>
      </dgm:t>
    </dgm:pt>
    <dgm:pt modelId="{4A731213-425F-4D47-AE7D-FC33249805EF}">
      <dgm:prSet phldrT="[Text]"/>
      <dgm:spPr/>
      <dgm:t>
        <a:bodyPr/>
        <a:lstStyle/>
        <a:p>
          <a:r>
            <a:rPr lang="en-US" smtClean="0">
              <a:solidFill>
                <a:schemeClr val="tx1"/>
              </a:solidFill>
            </a:rPr>
            <a:t>Community Discourse</a:t>
          </a:r>
          <a:endParaRPr lang="en-US" dirty="0">
            <a:solidFill>
              <a:schemeClr val="tx1"/>
            </a:solidFill>
          </a:endParaRPr>
        </a:p>
      </dgm:t>
    </dgm:pt>
    <dgm:pt modelId="{97CB3954-589A-4CBE-99C0-E609EAAA03E2}" type="parTrans" cxnId="{80B7543A-9CDD-4FEC-9E80-F213AD4C3DAF}">
      <dgm:prSet/>
      <dgm:spPr/>
      <dgm:t>
        <a:bodyPr/>
        <a:lstStyle/>
        <a:p>
          <a:endParaRPr lang="en-US">
            <a:solidFill>
              <a:schemeClr val="tx1"/>
            </a:solidFill>
          </a:endParaRPr>
        </a:p>
      </dgm:t>
    </dgm:pt>
    <dgm:pt modelId="{62F514C2-44D3-4F67-A5D1-E38578089CC1}" type="sibTrans" cxnId="{80B7543A-9CDD-4FEC-9E80-F213AD4C3DAF}">
      <dgm:prSet/>
      <dgm:spPr/>
      <dgm:t>
        <a:bodyPr/>
        <a:lstStyle/>
        <a:p>
          <a:endParaRPr lang="en-US">
            <a:solidFill>
              <a:schemeClr val="tx1"/>
            </a:solidFill>
          </a:endParaRPr>
        </a:p>
      </dgm:t>
    </dgm:pt>
    <dgm:pt modelId="{00731977-A446-4401-9283-74C6B8F133F3}">
      <dgm:prSet phldrT="[Text]" custT="1"/>
      <dgm:spPr/>
      <dgm:t>
        <a:bodyPr/>
        <a:lstStyle/>
        <a:p>
          <a:r>
            <a:rPr lang="en-US" sz="2000" dirty="0" smtClean="0">
              <a:solidFill>
                <a:schemeClr val="tx1"/>
              </a:solidFill>
            </a:rPr>
            <a:t>Fear with regard to the illness, and social &amp; emotional cost due to stigma </a:t>
          </a:r>
          <a:endParaRPr lang="en-US" sz="2000" dirty="0">
            <a:solidFill>
              <a:schemeClr val="tx1"/>
            </a:solidFill>
          </a:endParaRPr>
        </a:p>
      </dgm:t>
    </dgm:pt>
    <dgm:pt modelId="{6B6678E5-2329-4D2C-9B6B-5E8248B0AF05}" type="parTrans" cxnId="{EF06F0BB-CF07-4766-9948-35FA16071CFE}">
      <dgm:prSet/>
      <dgm:spPr/>
      <dgm:t>
        <a:bodyPr/>
        <a:lstStyle/>
        <a:p>
          <a:endParaRPr lang="en-US">
            <a:solidFill>
              <a:schemeClr val="tx1"/>
            </a:solidFill>
          </a:endParaRPr>
        </a:p>
      </dgm:t>
    </dgm:pt>
    <dgm:pt modelId="{B8CD02D9-4282-44CF-A53F-9405DD8D4BC9}" type="sibTrans" cxnId="{EF06F0BB-CF07-4766-9948-35FA16071CFE}">
      <dgm:prSet/>
      <dgm:spPr/>
      <dgm:t>
        <a:bodyPr/>
        <a:lstStyle/>
        <a:p>
          <a:endParaRPr lang="en-US">
            <a:solidFill>
              <a:schemeClr val="tx1"/>
            </a:solidFill>
          </a:endParaRPr>
        </a:p>
      </dgm:t>
    </dgm:pt>
    <dgm:pt modelId="{14487EF9-D47D-4263-B882-930F548EB500}">
      <dgm:prSet phldrT="[Text]"/>
      <dgm:spPr/>
      <dgm:t>
        <a:bodyPr/>
        <a:lstStyle/>
        <a:p>
          <a:r>
            <a:rPr lang="en-US" dirty="0" smtClean="0">
              <a:solidFill>
                <a:schemeClr val="tx1"/>
              </a:solidFill>
            </a:rPr>
            <a:t>Treatment seeking behavior</a:t>
          </a:r>
          <a:endParaRPr lang="en-US" dirty="0">
            <a:solidFill>
              <a:schemeClr val="tx1"/>
            </a:solidFill>
          </a:endParaRPr>
        </a:p>
      </dgm:t>
    </dgm:pt>
    <dgm:pt modelId="{396C6F1E-8E20-4336-9780-424B721C626F}" type="parTrans" cxnId="{C4D4681D-6013-4D46-A010-8C1C9C1383A1}">
      <dgm:prSet/>
      <dgm:spPr/>
      <dgm:t>
        <a:bodyPr/>
        <a:lstStyle/>
        <a:p>
          <a:endParaRPr lang="en-US">
            <a:solidFill>
              <a:schemeClr val="tx1"/>
            </a:solidFill>
          </a:endParaRPr>
        </a:p>
      </dgm:t>
    </dgm:pt>
    <dgm:pt modelId="{32435BC9-8ACC-4AAB-A039-F9562FD76554}" type="sibTrans" cxnId="{C4D4681D-6013-4D46-A010-8C1C9C1383A1}">
      <dgm:prSet/>
      <dgm:spPr/>
      <dgm:t>
        <a:bodyPr/>
        <a:lstStyle/>
        <a:p>
          <a:endParaRPr lang="en-US">
            <a:solidFill>
              <a:schemeClr val="tx1"/>
            </a:solidFill>
          </a:endParaRPr>
        </a:p>
      </dgm:t>
    </dgm:pt>
    <dgm:pt modelId="{80AD1F0D-CC66-48B1-AEC0-0E3573FBC769}">
      <dgm:prSet phldrT="[Text]" custT="1"/>
      <dgm:spPr/>
      <dgm:t>
        <a:bodyPr/>
        <a:lstStyle/>
        <a:p>
          <a:r>
            <a:rPr lang="en-US" sz="2000" dirty="0" smtClean="0">
              <a:solidFill>
                <a:schemeClr val="tx1"/>
              </a:solidFill>
            </a:rPr>
            <a:t>Majority go to clinic (public sector) regularly. </a:t>
          </a:r>
          <a:endParaRPr lang="en-US" sz="2000" dirty="0">
            <a:solidFill>
              <a:schemeClr val="tx1"/>
            </a:solidFill>
          </a:endParaRPr>
        </a:p>
      </dgm:t>
    </dgm:pt>
    <dgm:pt modelId="{E1197EE0-6807-431E-A27F-AFF37CF94C43}" type="parTrans" cxnId="{4EBB134D-7133-482C-890C-34C3196BB818}">
      <dgm:prSet/>
      <dgm:spPr/>
      <dgm:t>
        <a:bodyPr/>
        <a:lstStyle/>
        <a:p>
          <a:endParaRPr lang="en-US">
            <a:solidFill>
              <a:schemeClr val="tx1"/>
            </a:solidFill>
          </a:endParaRPr>
        </a:p>
      </dgm:t>
    </dgm:pt>
    <dgm:pt modelId="{4E404679-49E3-46CF-A50B-FA020FB8FA89}" type="sibTrans" cxnId="{4EBB134D-7133-482C-890C-34C3196BB818}">
      <dgm:prSet/>
      <dgm:spPr/>
      <dgm:t>
        <a:bodyPr/>
        <a:lstStyle/>
        <a:p>
          <a:endParaRPr lang="en-US">
            <a:solidFill>
              <a:schemeClr val="tx1"/>
            </a:solidFill>
          </a:endParaRPr>
        </a:p>
      </dgm:t>
    </dgm:pt>
    <dgm:pt modelId="{66A8B098-AAC9-4A60-807A-EF3B89036537}">
      <dgm:prSet phldrT="[Text]"/>
      <dgm:spPr/>
      <dgm:t>
        <a:bodyPr/>
        <a:lstStyle/>
        <a:p>
          <a:r>
            <a:rPr lang="en-US" dirty="0" smtClean="0">
              <a:solidFill>
                <a:schemeClr val="tx1"/>
              </a:solidFill>
            </a:rPr>
            <a:t>Psychosocial Impact</a:t>
          </a:r>
          <a:endParaRPr lang="en-US" dirty="0">
            <a:solidFill>
              <a:schemeClr val="tx1"/>
            </a:solidFill>
          </a:endParaRPr>
        </a:p>
      </dgm:t>
    </dgm:pt>
    <dgm:pt modelId="{4C0D2ECF-018E-4C1A-8214-0BDDD2218CF7}" type="parTrans" cxnId="{6A9E548B-2223-4B91-9D15-CFC12A8A1C94}">
      <dgm:prSet/>
      <dgm:spPr/>
      <dgm:t>
        <a:bodyPr/>
        <a:lstStyle/>
        <a:p>
          <a:endParaRPr lang="en-US">
            <a:solidFill>
              <a:schemeClr val="tx1"/>
            </a:solidFill>
          </a:endParaRPr>
        </a:p>
      </dgm:t>
    </dgm:pt>
    <dgm:pt modelId="{2D216F67-13A1-4146-8322-A966F8C58E3B}" type="sibTrans" cxnId="{6A9E548B-2223-4B91-9D15-CFC12A8A1C94}">
      <dgm:prSet/>
      <dgm:spPr/>
      <dgm:t>
        <a:bodyPr/>
        <a:lstStyle/>
        <a:p>
          <a:endParaRPr lang="en-US">
            <a:solidFill>
              <a:schemeClr val="tx1"/>
            </a:solidFill>
          </a:endParaRPr>
        </a:p>
      </dgm:t>
    </dgm:pt>
    <dgm:pt modelId="{8E4CDD39-8F8B-4373-8A00-6948179D443D}">
      <dgm:prSet phldrT="[Text]" custT="1"/>
      <dgm:spPr/>
      <dgm:t>
        <a:bodyPr/>
        <a:lstStyle/>
        <a:p>
          <a:r>
            <a:rPr lang="en-US" sz="2000" dirty="0" smtClean="0">
              <a:solidFill>
                <a:schemeClr val="tx1"/>
              </a:solidFill>
            </a:rPr>
            <a:t>Social &amp; emotional dimensions of patients/ families neglected by healthcare delivery system</a:t>
          </a:r>
          <a:endParaRPr lang="en-US" sz="2000" dirty="0">
            <a:solidFill>
              <a:schemeClr val="tx1"/>
            </a:solidFill>
          </a:endParaRPr>
        </a:p>
      </dgm:t>
    </dgm:pt>
    <dgm:pt modelId="{0EE3189A-53B6-43B1-93B2-9075F34BDCEE}" type="parTrans" cxnId="{2DD882F9-A68A-485E-93F6-AC23DBDF034C}">
      <dgm:prSet/>
      <dgm:spPr/>
      <dgm:t>
        <a:bodyPr/>
        <a:lstStyle/>
        <a:p>
          <a:endParaRPr lang="en-US">
            <a:solidFill>
              <a:schemeClr val="tx1"/>
            </a:solidFill>
          </a:endParaRPr>
        </a:p>
      </dgm:t>
    </dgm:pt>
    <dgm:pt modelId="{B77F147A-95B5-47DB-927B-D0DD5E868D83}" type="sibTrans" cxnId="{2DD882F9-A68A-485E-93F6-AC23DBDF034C}">
      <dgm:prSet/>
      <dgm:spPr/>
      <dgm:t>
        <a:bodyPr/>
        <a:lstStyle/>
        <a:p>
          <a:endParaRPr lang="en-US">
            <a:solidFill>
              <a:schemeClr val="tx1"/>
            </a:solidFill>
          </a:endParaRPr>
        </a:p>
      </dgm:t>
    </dgm:pt>
    <dgm:pt modelId="{EF938B28-826F-4D75-963A-C1CC78D8514F}">
      <dgm:prSet phldrT="[Text]" custT="1"/>
      <dgm:spPr/>
      <dgm:t>
        <a:bodyPr/>
        <a:lstStyle/>
        <a:p>
          <a:r>
            <a:rPr lang="en-US" sz="2000" u="sng" dirty="0" smtClean="0">
              <a:solidFill>
                <a:schemeClr val="tx1"/>
              </a:solidFill>
            </a:rPr>
            <a:t>No</a:t>
          </a:r>
          <a:r>
            <a:rPr lang="en-US" sz="2000" dirty="0" smtClean="0">
              <a:solidFill>
                <a:schemeClr val="tx1"/>
              </a:solidFill>
            </a:rPr>
            <a:t> demand for indigenous medical system &amp; private sector services. </a:t>
          </a:r>
          <a:endParaRPr lang="en-US" sz="2000" dirty="0">
            <a:solidFill>
              <a:schemeClr val="tx1"/>
            </a:solidFill>
          </a:endParaRPr>
        </a:p>
      </dgm:t>
    </dgm:pt>
    <dgm:pt modelId="{F6923D2D-BBFB-4A53-81E1-D5FA4D9590BC}" type="parTrans" cxnId="{7E3E30EF-5237-4AA8-ABCB-7CD3BE001C43}">
      <dgm:prSet/>
      <dgm:spPr/>
      <dgm:t>
        <a:bodyPr/>
        <a:lstStyle/>
        <a:p>
          <a:endParaRPr lang="en-US">
            <a:solidFill>
              <a:schemeClr val="tx1"/>
            </a:solidFill>
          </a:endParaRPr>
        </a:p>
      </dgm:t>
    </dgm:pt>
    <dgm:pt modelId="{6900B828-BF5E-4E12-AF15-517BF0309BA6}" type="sibTrans" cxnId="{7E3E30EF-5237-4AA8-ABCB-7CD3BE001C43}">
      <dgm:prSet/>
      <dgm:spPr/>
      <dgm:t>
        <a:bodyPr/>
        <a:lstStyle/>
        <a:p>
          <a:endParaRPr lang="en-US">
            <a:solidFill>
              <a:schemeClr val="tx1"/>
            </a:solidFill>
          </a:endParaRPr>
        </a:p>
      </dgm:t>
    </dgm:pt>
    <dgm:pt modelId="{DC793D9A-2917-4D4F-8683-DE3E6E31D39B}">
      <dgm:prSet phldrT="[Text]" custT="1"/>
      <dgm:spPr/>
      <dgm:t>
        <a:bodyPr/>
        <a:lstStyle/>
        <a:p>
          <a:r>
            <a:rPr lang="en-US" sz="2000" dirty="0" smtClean="0">
              <a:solidFill>
                <a:schemeClr val="tx1"/>
              </a:solidFill>
            </a:rPr>
            <a:t>A greater demand for religious/ritual healing practices  </a:t>
          </a:r>
          <a:endParaRPr lang="en-US" sz="2000" dirty="0">
            <a:solidFill>
              <a:schemeClr val="tx1"/>
            </a:solidFill>
          </a:endParaRPr>
        </a:p>
      </dgm:t>
    </dgm:pt>
    <dgm:pt modelId="{9C0DD929-4445-42FF-B4CF-8E8695036EC6}" type="parTrans" cxnId="{2B306896-56AB-4474-83AE-338AE6209413}">
      <dgm:prSet/>
      <dgm:spPr/>
      <dgm:t>
        <a:bodyPr/>
        <a:lstStyle/>
        <a:p>
          <a:endParaRPr lang="en-US">
            <a:solidFill>
              <a:schemeClr val="tx1"/>
            </a:solidFill>
          </a:endParaRPr>
        </a:p>
      </dgm:t>
    </dgm:pt>
    <dgm:pt modelId="{58A64BA3-0059-4595-AF54-0FBF154AA95C}" type="sibTrans" cxnId="{2B306896-56AB-4474-83AE-338AE6209413}">
      <dgm:prSet/>
      <dgm:spPr/>
      <dgm:t>
        <a:bodyPr/>
        <a:lstStyle/>
        <a:p>
          <a:endParaRPr lang="en-US">
            <a:solidFill>
              <a:schemeClr val="tx1"/>
            </a:solidFill>
          </a:endParaRPr>
        </a:p>
      </dgm:t>
    </dgm:pt>
    <dgm:pt modelId="{F6526D81-9D38-408B-9A86-670E9F6E2956}">
      <dgm:prSet phldrT="[Text]" custT="1"/>
      <dgm:spPr/>
      <dgm:t>
        <a:bodyPr/>
        <a:lstStyle/>
        <a:p>
          <a:r>
            <a:rPr lang="en-US" sz="2000" dirty="0" smtClean="0">
              <a:solidFill>
                <a:schemeClr val="tx1"/>
              </a:solidFill>
            </a:rPr>
            <a:t>(attributed to clinical limitations &amp; communication gaps)</a:t>
          </a:r>
          <a:endParaRPr lang="en-US" sz="2000" dirty="0">
            <a:solidFill>
              <a:schemeClr val="tx1"/>
            </a:solidFill>
          </a:endParaRPr>
        </a:p>
      </dgm:t>
    </dgm:pt>
    <dgm:pt modelId="{03D30EA3-5D71-4125-9293-389B5B010FD4}" type="parTrans" cxnId="{FFCBDD37-DE6C-4054-A82D-9332510049C2}">
      <dgm:prSet/>
      <dgm:spPr/>
      <dgm:t>
        <a:bodyPr/>
        <a:lstStyle/>
        <a:p>
          <a:endParaRPr lang="en-US">
            <a:solidFill>
              <a:schemeClr val="tx1"/>
            </a:solidFill>
          </a:endParaRPr>
        </a:p>
      </dgm:t>
    </dgm:pt>
    <dgm:pt modelId="{3561D6AD-03EA-4C33-8F7E-21F177161AE2}" type="sibTrans" cxnId="{FFCBDD37-DE6C-4054-A82D-9332510049C2}">
      <dgm:prSet/>
      <dgm:spPr/>
      <dgm:t>
        <a:bodyPr/>
        <a:lstStyle/>
        <a:p>
          <a:endParaRPr lang="en-US">
            <a:solidFill>
              <a:schemeClr val="tx1"/>
            </a:solidFill>
          </a:endParaRPr>
        </a:p>
      </dgm:t>
    </dgm:pt>
    <dgm:pt modelId="{C9E307F0-4819-41E4-8E84-0010B8B9C693}" type="pres">
      <dgm:prSet presAssocID="{39ED1A43-E25B-4198-B173-A02D6D990C2F}" presName="Name0" presStyleCnt="0">
        <dgm:presLayoutVars>
          <dgm:dir/>
          <dgm:animLvl val="lvl"/>
          <dgm:resizeHandles val="exact"/>
        </dgm:presLayoutVars>
      </dgm:prSet>
      <dgm:spPr/>
      <dgm:t>
        <a:bodyPr/>
        <a:lstStyle/>
        <a:p>
          <a:endParaRPr lang="en-US"/>
        </a:p>
      </dgm:t>
    </dgm:pt>
    <dgm:pt modelId="{B153A65A-01B4-4366-AECB-7C0BA325549C}" type="pres">
      <dgm:prSet presAssocID="{4A731213-425F-4D47-AE7D-FC33249805EF}" presName="linNode" presStyleCnt="0"/>
      <dgm:spPr/>
    </dgm:pt>
    <dgm:pt modelId="{3A539BA6-A4C5-4B3B-AD05-2CF324094D5E}" type="pres">
      <dgm:prSet presAssocID="{4A731213-425F-4D47-AE7D-FC33249805EF}" presName="parentText" presStyleLbl="node1" presStyleIdx="0" presStyleCnt="3" custScaleX="108732">
        <dgm:presLayoutVars>
          <dgm:chMax val="1"/>
          <dgm:bulletEnabled val="1"/>
        </dgm:presLayoutVars>
      </dgm:prSet>
      <dgm:spPr/>
      <dgm:t>
        <a:bodyPr/>
        <a:lstStyle/>
        <a:p>
          <a:endParaRPr lang="en-US"/>
        </a:p>
      </dgm:t>
    </dgm:pt>
    <dgm:pt modelId="{6EE8F284-6636-45D1-949D-12B0ADC21A40}" type="pres">
      <dgm:prSet presAssocID="{4A731213-425F-4D47-AE7D-FC33249805EF}" presName="descendantText" presStyleLbl="alignAccFollowNode1" presStyleIdx="0" presStyleCnt="3" custScaleX="213099">
        <dgm:presLayoutVars>
          <dgm:bulletEnabled val="1"/>
        </dgm:presLayoutVars>
      </dgm:prSet>
      <dgm:spPr/>
      <dgm:t>
        <a:bodyPr/>
        <a:lstStyle/>
        <a:p>
          <a:endParaRPr lang="en-US"/>
        </a:p>
      </dgm:t>
    </dgm:pt>
    <dgm:pt modelId="{B04155E1-6881-4510-853E-FBC3658C9C68}" type="pres">
      <dgm:prSet presAssocID="{62F514C2-44D3-4F67-A5D1-E38578089CC1}" presName="sp" presStyleCnt="0"/>
      <dgm:spPr/>
    </dgm:pt>
    <dgm:pt modelId="{A1F04519-EC31-4E9A-BD5C-81BABD8DDCE4}" type="pres">
      <dgm:prSet presAssocID="{14487EF9-D47D-4263-B882-930F548EB500}" presName="linNode" presStyleCnt="0"/>
      <dgm:spPr/>
    </dgm:pt>
    <dgm:pt modelId="{BEA0BB11-4F16-4F64-B23B-6CB40B7CCE54}" type="pres">
      <dgm:prSet presAssocID="{14487EF9-D47D-4263-B882-930F548EB500}" presName="parentText" presStyleLbl="node1" presStyleIdx="1" presStyleCnt="3" custScaleX="83714">
        <dgm:presLayoutVars>
          <dgm:chMax val="1"/>
          <dgm:bulletEnabled val="1"/>
        </dgm:presLayoutVars>
      </dgm:prSet>
      <dgm:spPr/>
      <dgm:t>
        <a:bodyPr/>
        <a:lstStyle/>
        <a:p>
          <a:endParaRPr lang="en-US"/>
        </a:p>
      </dgm:t>
    </dgm:pt>
    <dgm:pt modelId="{CF2A2DFD-FCA7-4360-8CE0-0EF36B4ECD56}" type="pres">
      <dgm:prSet presAssocID="{14487EF9-D47D-4263-B882-930F548EB500}" presName="descendantText" presStyleLbl="alignAccFollowNode1" presStyleIdx="1" presStyleCnt="3" custScaleX="160545">
        <dgm:presLayoutVars>
          <dgm:bulletEnabled val="1"/>
        </dgm:presLayoutVars>
      </dgm:prSet>
      <dgm:spPr/>
      <dgm:t>
        <a:bodyPr/>
        <a:lstStyle/>
        <a:p>
          <a:endParaRPr lang="en-US"/>
        </a:p>
      </dgm:t>
    </dgm:pt>
    <dgm:pt modelId="{5801B9D3-A4BA-4E31-99EB-C0ADFA704B30}" type="pres">
      <dgm:prSet presAssocID="{32435BC9-8ACC-4AAB-A039-F9562FD76554}" presName="sp" presStyleCnt="0"/>
      <dgm:spPr/>
    </dgm:pt>
    <dgm:pt modelId="{7086DE2F-E55D-4E5C-9934-3624CB69555E}" type="pres">
      <dgm:prSet presAssocID="{66A8B098-AAC9-4A60-807A-EF3B89036537}" presName="linNode" presStyleCnt="0"/>
      <dgm:spPr/>
    </dgm:pt>
    <dgm:pt modelId="{54FEE5F9-54A0-448F-83C3-4FDC644D000C}" type="pres">
      <dgm:prSet presAssocID="{66A8B098-AAC9-4A60-807A-EF3B89036537}" presName="parentText" presStyleLbl="node1" presStyleIdx="2" presStyleCnt="3" custScaleX="93747">
        <dgm:presLayoutVars>
          <dgm:chMax val="1"/>
          <dgm:bulletEnabled val="1"/>
        </dgm:presLayoutVars>
      </dgm:prSet>
      <dgm:spPr/>
      <dgm:t>
        <a:bodyPr/>
        <a:lstStyle/>
        <a:p>
          <a:endParaRPr lang="en-US"/>
        </a:p>
      </dgm:t>
    </dgm:pt>
    <dgm:pt modelId="{BFF9B16E-161E-4133-85A9-03AFA2DAE213}" type="pres">
      <dgm:prSet presAssocID="{66A8B098-AAC9-4A60-807A-EF3B89036537}" presName="descendantText" presStyleLbl="alignAccFollowNode1" presStyleIdx="2" presStyleCnt="3" custScaleX="183548">
        <dgm:presLayoutVars>
          <dgm:bulletEnabled val="1"/>
        </dgm:presLayoutVars>
      </dgm:prSet>
      <dgm:spPr/>
      <dgm:t>
        <a:bodyPr/>
        <a:lstStyle/>
        <a:p>
          <a:endParaRPr lang="en-US"/>
        </a:p>
      </dgm:t>
    </dgm:pt>
  </dgm:ptLst>
  <dgm:cxnLst>
    <dgm:cxn modelId="{EF06F0BB-CF07-4766-9948-35FA16071CFE}" srcId="{4A731213-425F-4D47-AE7D-FC33249805EF}" destId="{00731977-A446-4401-9283-74C6B8F133F3}" srcOrd="0" destOrd="0" parTransId="{6B6678E5-2329-4D2C-9B6B-5E8248B0AF05}" sibTransId="{B8CD02D9-4282-44CF-A53F-9405DD8D4BC9}"/>
    <dgm:cxn modelId="{95784B76-8464-4162-AA4E-045B90ED0CDB}" type="presOf" srcId="{00731977-A446-4401-9283-74C6B8F133F3}" destId="{6EE8F284-6636-45D1-949D-12B0ADC21A40}" srcOrd="0" destOrd="0" presId="urn:microsoft.com/office/officeart/2005/8/layout/vList5"/>
    <dgm:cxn modelId="{9316E9FD-D86E-40F4-AA67-084ABE8A8D08}" type="presOf" srcId="{39ED1A43-E25B-4198-B173-A02D6D990C2F}" destId="{C9E307F0-4819-41E4-8E84-0010B8B9C693}" srcOrd="0" destOrd="0" presId="urn:microsoft.com/office/officeart/2005/8/layout/vList5"/>
    <dgm:cxn modelId="{4EBB134D-7133-482C-890C-34C3196BB818}" srcId="{14487EF9-D47D-4263-B882-930F548EB500}" destId="{80AD1F0D-CC66-48B1-AEC0-0E3573FBC769}" srcOrd="0" destOrd="0" parTransId="{E1197EE0-6807-431E-A27F-AFF37CF94C43}" sibTransId="{4E404679-49E3-46CF-A50B-FA020FB8FA89}"/>
    <dgm:cxn modelId="{E9C6E656-469D-4A18-A920-B2BCB3BEB493}" type="presOf" srcId="{14487EF9-D47D-4263-B882-930F548EB500}" destId="{BEA0BB11-4F16-4F64-B23B-6CB40B7CCE54}" srcOrd="0" destOrd="0" presId="urn:microsoft.com/office/officeart/2005/8/layout/vList5"/>
    <dgm:cxn modelId="{2DD882F9-A68A-485E-93F6-AC23DBDF034C}" srcId="{66A8B098-AAC9-4A60-807A-EF3B89036537}" destId="{8E4CDD39-8F8B-4373-8A00-6948179D443D}" srcOrd="0" destOrd="0" parTransId="{0EE3189A-53B6-43B1-93B2-9075F34BDCEE}" sibTransId="{B77F147A-95B5-47DB-927B-D0DD5E868D83}"/>
    <dgm:cxn modelId="{A16DDE0E-1AEC-4141-BB18-38D9ADABF3DF}" type="presOf" srcId="{EF938B28-826F-4D75-963A-C1CC78D8514F}" destId="{CF2A2DFD-FCA7-4360-8CE0-0EF36B4ECD56}" srcOrd="0" destOrd="1" presId="urn:microsoft.com/office/officeart/2005/8/layout/vList5"/>
    <dgm:cxn modelId="{80B7543A-9CDD-4FEC-9E80-F213AD4C3DAF}" srcId="{39ED1A43-E25B-4198-B173-A02D6D990C2F}" destId="{4A731213-425F-4D47-AE7D-FC33249805EF}" srcOrd="0" destOrd="0" parTransId="{97CB3954-589A-4CBE-99C0-E609EAAA03E2}" sibTransId="{62F514C2-44D3-4F67-A5D1-E38578089CC1}"/>
    <dgm:cxn modelId="{754F6D66-2BA0-42DD-90BA-D42401FCEBDC}" type="presOf" srcId="{80AD1F0D-CC66-48B1-AEC0-0E3573FBC769}" destId="{CF2A2DFD-FCA7-4360-8CE0-0EF36B4ECD56}" srcOrd="0" destOrd="0" presId="urn:microsoft.com/office/officeart/2005/8/layout/vList5"/>
    <dgm:cxn modelId="{3CC16D6E-CE6F-401E-85FB-D65F860BE08C}" type="presOf" srcId="{66A8B098-AAC9-4A60-807A-EF3B89036537}" destId="{54FEE5F9-54A0-448F-83C3-4FDC644D000C}" srcOrd="0" destOrd="0" presId="urn:microsoft.com/office/officeart/2005/8/layout/vList5"/>
    <dgm:cxn modelId="{6A9E548B-2223-4B91-9D15-CFC12A8A1C94}" srcId="{39ED1A43-E25B-4198-B173-A02D6D990C2F}" destId="{66A8B098-AAC9-4A60-807A-EF3B89036537}" srcOrd="2" destOrd="0" parTransId="{4C0D2ECF-018E-4C1A-8214-0BDDD2218CF7}" sibTransId="{2D216F67-13A1-4146-8322-A966F8C58E3B}"/>
    <dgm:cxn modelId="{3140E4EE-F1C5-4D8C-9242-40649890D8E0}" type="presOf" srcId="{F6526D81-9D38-408B-9A86-670E9F6E2956}" destId="{BFF9B16E-161E-4133-85A9-03AFA2DAE213}" srcOrd="0" destOrd="1" presId="urn:microsoft.com/office/officeart/2005/8/layout/vList5"/>
    <dgm:cxn modelId="{C4D4681D-6013-4D46-A010-8C1C9C1383A1}" srcId="{39ED1A43-E25B-4198-B173-A02D6D990C2F}" destId="{14487EF9-D47D-4263-B882-930F548EB500}" srcOrd="1" destOrd="0" parTransId="{396C6F1E-8E20-4336-9780-424B721C626F}" sibTransId="{32435BC9-8ACC-4AAB-A039-F9562FD76554}"/>
    <dgm:cxn modelId="{2DBC32DE-C099-4700-89EC-B61CF5C6A201}" type="presOf" srcId="{8E4CDD39-8F8B-4373-8A00-6948179D443D}" destId="{BFF9B16E-161E-4133-85A9-03AFA2DAE213}" srcOrd="0" destOrd="0" presId="urn:microsoft.com/office/officeart/2005/8/layout/vList5"/>
    <dgm:cxn modelId="{FFCBDD37-DE6C-4054-A82D-9332510049C2}" srcId="{66A8B098-AAC9-4A60-807A-EF3B89036537}" destId="{F6526D81-9D38-408B-9A86-670E9F6E2956}" srcOrd="1" destOrd="0" parTransId="{03D30EA3-5D71-4125-9293-389B5B010FD4}" sibTransId="{3561D6AD-03EA-4C33-8F7E-21F177161AE2}"/>
    <dgm:cxn modelId="{2B306896-56AB-4474-83AE-338AE6209413}" srcId="{14487EF9-D47D-4263-B882-930F548EB500}" destId="{DC793D9A-2917-4D4F-8683-DE3E6E31D39B}" srcOrd="2" destOrd="0" parTransId="{9C0DD929-4445-42FF-B4CF-8E8695036EC6}" sibTransId="{58A64BA3-0059-4595-AF54-0FBF154AA95C}"/>
    <dgm:cxn modelId="{590EA215-CCFD-4462-BC6A-96187D71E313}" type="presOf" srcId="{4A731213-425F-4D47-AE7D-FC33249805EF}" destId="{3A539BA6-A4C5-4B3B-AD05-2CF324094D5E}" srcOrd="0" destOrd="0" presId="urn:microsoft.com/office/officeart/2005/8/layout/vList5"/>
    <dgm:cxn modelId="{7E3E30EF-5237-4AA8-ABCB-7CD3BE001C43}" srcId="{14487EF9-D47D-4263-B882-930F548EB500}" destId="{EF938B28-826F-4D75-963A-C1CC78D8514F}" srcOrd="1" destOrd="0" parTransId="{F6923D2D-BBFB-4A53-81E1-D5FA4D9590BC}" sibTransId="{6900B828-BF5E-4E12-AF15-517BF0309BA6}"/>
    <dgm:cxn modelId="{3910DD9C-6116-4A7F-9AC7-A6CDC79FB593}" type="presOf" srcId="{DC793D9A-2917-4D4F-8683-DE3E6E31D39B}" destId="{CF2A2DFD-FCA7-4360-8CE0-0EF36B4ECD56}" srcOrd="0" destOrd="2" presId="urn:microsoft.com/office/officeart/2005/8/layout/vList5"/>
    <dgm:cxn modelId="{BFA3C72F-941E-47D3-B244-2DAA80AFA10F}" type="presParOf" srcId="{C9E307F0-4819-41E4-8E84-0010B8B9C693}" destId="{B153A65A-01B4-4366-AECB-7C0BA325549C}" srcOrd="0" destOrd="0" presId="urn:microsoft.com/office/officeart/2005/8/layout/vList5"/>
    <dgm:cxn modelId="{3F33E797-CFED-4B36-A09F-FB2F70489000}" type="presParOf" srcId="{B153A65A-01B4-4366-AECB-7C0BA325549C}" destId="{3A539BA6-A4C5-4B3B-AD05-2CF324094D5E}" srcOrd="0" destOrd="0" presId="urn:microsoft.com/office/officeart/2005/8/layout/vList5"/>
    <dgm:cxn modelId="{09BB548C-B024-4C71-9F72-8579EFB1E43B}" type="presParOf" srcId="{B153A65A-01B4-4366-AECB-7C0BA325549C}" destId="{6EE8F284-6636-45D1-949D-12B0ADC21A40}" srcOrd="1" destOrd="0" presId="urn:microsoft.com/office/officeart/2005/8/layout/vList5"/>
    <dgm:cxn modelId="{C495C3DF-C150-426B-8A6F-62BD528AEF32}" type="presParOf" srcId="{C9E307F0-4819-41E4-8E84-0010B8B9C693}" destId="{B04155E1-6881-4510-853E-FBC3658C9C68}" srcOrd="1" destOrd="0" presId="urn:microsoft.com/office/officeart/2005/8/layout/vList5"/>
    <dgm:cxn modelId="{5D5A5BDE-411C-4043-8C7B-C119B4688F20}" type="presParOf" srcId="{C9E307F0-4819-41E4-8E84-0010B8B9C693}" destId="{A1F04519-EC31-4E9A-BD5C-81BABD8DDCE4}" srcOrd="2" destOrd="0" presId="urn:microsoft.com/office/officeart/2005/8/layout/vList5"/>
    <dgm:cxn modelId="{FAD02FFF-098A-42BC-9956-EEB7DCD7296F}" type="presParOf" srcId="{A1F04519-EC31-4E9A-BD5C-81BABD8DDCE4}" destId="{BEA0BB11-4F16-4F64-B23B-6CB40B7CCE54}" srcOrd="0" destOrd="0" presId="urn:microsoft.com/office/officeart/2005/8/layout/vList5"/>
    <dgm:cxn modelId="{3C6C3FC7-A1FA-4643-9DC5-8D7C9D1FF48E}" type="presParOf" srcId="{A1F04519-EC31-4E9A-BD5C-81BABD8DDCE4}" destId="{CF2A2DFD-FCA7-4360-8CE0-0EF36B4ECD56}" srcOrd="1" destOrd="0" presId="urn:microsoft.com/office/officeart/2005/8/layout/vList5"/>
    <dgm:cxn modelId="{0A8069B9-C966-4C5F-B51F-3FB9212BAD5E}" type="presParOf" srcId="{C9E307F0-4819-41E4-8E84-0010B8B9C693}" destId="{5801B9D3-A4BA-4E31-99EB-C0ADFA704B30}" srcOrd="3" destOrd="0" presId="urn:microsoft.com/office/officeart/2005/8/layout/vList5"/>
    <dgm:cxn modelId="{206AA7ED-FFA1-4AF3-827F-BF156E65425C}" type="presParOf" srcId="{C9E307F0-4819-41E4-8E84-0010B8B9C693}" destId="{7086DE2F-E55D-4E5C-9934-3624CB69555E}" srcOrd="4" destOrd="0" presId="urn:microsoft.com/office/officeart/2005/8/layout/vList5"/>
    <dgm:cxn modelId="{EF0BA6D7-1405-4591-9F23-6C93CC44C203}" type="presParOf" srcId="{7086DE2F-E55D-4E5C-9934-3624CB69555E}" destId="{54FEE5F9-54A0-448F-83C3-4FDC644D000C}" srcOrd="0" destOrd="0" presId="urn:microsoft.com/office/officeart/2005/8/layout/vList5"/>
    <dgm:cxn modelId="{0E7DA926-3C59-4F3F-812A-2C2A55BAE783}" type="presParOf" srcId="{7086DE2F-E55D-4E5C-9934-3624CB69555E}" destId="{BFF9B16E-161E-4133-85A9-03AFA2DAE213}"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ED1A43-E25B-4198-B173-A02D6D990C2F}" type="doc">
      <dgm:prSet loTypeId="urn:microsoft.com/office/officeart/2005/8/layout/vList5" loCatId="list" qsTypeId="urn:microsoft.com/office/officeart/2005/8/quickstyle/simple1#8" qsCatId="simple" csTypeId="urn:microsoft.com/office/officeart/2005/8/colors/colorful2" csCatId="colorful" phldr="1"/>
      <dgm:spPr/>
      <dgm:t>
        <a:bodyPr/>
        <a:lstStyle/>
        <a:p>
          <a:endParaRPr lang="en-US"/>
        </a:p>
      </dgm:t>
    </dgm:pt>
    <dgm:pt modelId="{345804F6-8723-4AF9-BFA1-4155F0B5D123}">
      <dgm:prSet custT="1"/>
      <dgm:spPr/>
      <dgm:t>
        <a:bodyPr/>
        <a:lstStyle/>
        <a:p>
          <a:r>
            <a:rPr lang="en-US" sz="2300" dirty="0" smtClean="0">
              <a:solidFill>
                <a:schemeClr val="tx1"/>
              </a:solidFill>
            </a:rPr>
            <a:t>Impact on Everyday life</a:t>
          </a:r>
          <a:endParaRPr lang="en-US" sz="2300" dirty="0">
            <a:solidFill>
              <a:schemeClr val="tx1"/>
            </a:solidFill>
          </a:endParaRPr>
        </a:p>
      </dgm:t>
    </dgm:pt>
    <dgm:pt modelId="{7E66F12D-A441-4BB0-92E2-5DC2782C132D}" type="parTrans" cxnId="{FC847BD0-3E37-415B-AE07-F10C958A6881}">
      <dgm:prSet/>
      <dgm:spPr/>
      <dgm:t>
        <a:bodyPr/>
        <a:lstStyle/>
        <a:p>
          <a:endParaRPr lang="en-US">
            <a:solidFill>
              <a:schemeClr val="tx1"/>
            </a:solidFill>
          </a:endParaRPr>
        </a:p>
      </dgm:t>
    </dgm:pt>
    <dgm:pt modelId="{3F587DE8-AE9F-48A8-A9E5-82BEEAA71829}" type="sibTrans" cxnId="{FC847BD0-3E37-415B-AE07-F10C958A6881}">
      <dgm:prSet/>
      <dgm:spPr/>
      <dgm:t>
        <a:bodyPr/>
        <a:lstStyle/>
        <a:p>
          <a:endParaRPr lang="en-US">
            <a:solidFill>
              <a:schemeClr val="tx1"/>
            </a:solidFill>
          </a:endParaRPr>
        </a:p>
      </dgm:t>
    </dgm:pt>
    <dgm:pt modelId="{F7B18266-5C8E-4447-A8AF-999B8BF602D6}">
      <dgm:prSet custT="1"/>
      <dgm:spPr/>
      <dgm:t>
        <a:bodyPr/>
        <a:lstStyle/>
        <a:p>
          <a:r>
            <a:rPr lang="en-US" sz="1800" dirty="0" smtClean="0">
              <a:solidFill>
                <a:schemeClr val="tx1"/>
              </a:solidFill>
            </a:rPr>
            <a:t>Affect livelihood activities, domestic tasks &amp; social activities. </a:t>
          </a:r>
          <a:endParaRPr lang="en-US" sz="1800" dirty="0">
            <a:solidFill>
              <a:schemeClr val="tx1"/>
            </a:solidFill>
          </a:endParaRPr>
        </a:p>
      </dgm:t>
    </dgm:pt>
    <dgm:pt modelId="{4D93B5D8-2445-42CD-AE8B-A740E81DCD33}" type="parTrans" cxnId="{4B121E98-E7D9-4821-A3B8-016FAD08336A}">
      <dgm:prSet/>
      <dgm:spPr/>
      <dgm:t>
        <a:bodyPr/>
        <a:lstStyle/>
        <a:p>
          <a:endParaRPr lang="en-US">
            <a:solidFill>
              <a:schemeClr val="tx1"/>
            </a:solidFill>
          </a:endParaRPr>
        </a:p>
      </dgm:t>
    </dgm:pt>
    <dgm:pt modelId="{D334D221-4417-4DC4-B1BE-55A69467A79E}" type="sibTrans" cxnId="{4B121E98-E7D9-4821-A3B8-016FAD08336A}">
      <dgm:prSet/>
      <dgm:spPr/>
      <dgm:t>
        <a:bodyPr/>
        <a:lstStyle/>
        <a:p>
          <a:endParaRPr lang="en-US">
            <a:solidFill>
              <a:schemeClr val="tx1"/>
            </a:solidFill>
          </a:endParaRPr>
        </a:p>
      </dgm:t>
    </dgm:pt>
    <dgm:pt modelId="{B7B353AE-CC4E-429A-B6D3-188ACDD4E971}">
      <dgm:prSet custT="1"/>
      <dgm:spPr/>
      <dgm:t>
        <a:bodyPr/>
        <a:lstStyle/>
        <a:p>
          <a:r>
            <a:rPr lang="en-US" sz="2300" dirty="0" smtClean="0">
              <a:solidFill>
                <a:schemeClr val="tx1"/>
              </a:solidFill>
            </a:rPr>
            <a:t>Impact on family &amp; community</a:t>
          </a:r>
          <a:endParaRPr lang="en-US" sz="2300" dirty="0">
            <a:solidFill>
              <a:schemeClr val="tx1"/>
            </a:solidFill>
          </a:endParaRPr>
        </a:p>
      </dgm:t>
    </dgm:pt>
    <dgm:pt modelId="{4DE5009A-B464-4AE1-9372-CC2F87DE60FB}" type="parTrans" cxnId="{E3AE2556-3BEB-48C2-B948-855589F6B0AF}">
      <dgm:prSet/>
      <dgm:spPr/>
      <dgm:t>
        <a:bodyPr/>
        <a:lstStyle/>
        <a:p>
          <a:endParaRPr lang="en-US">
            <a:solidFill>
              <a:schemeClr val="tx1"/>
            </a:solidFill>
          </a:endParaRPr>
        </a:p>
      </dgm:t>
    </dgm:pt>
    <dgm:pt modelId="{364C4843-5FCE-408B-B2ED-B0E4A0067F22}" type="sibTrans" cxnId="{E3AE2556-3BEB-48C2-B948-855589F6B0AF}">
      <dgm:prSet/>
      <dgm:spPr/>
      <dgm:t>
        <a:bodyPr/>
        <a:lstStyle/>
        <a:p>
          <a:endParaRPr lang="en-US">
            <a:solidFill>
              <a:schemeClr val="tx1"/>
            </a:solidFill>
          </a:endParaRPr>
        </a:p>
      </dgm:t>
    </dgm:pt>
    <dgm:pt modelId="{F48AB8FB-1A2A-41F0-ABD3-E24D951814E0}">
      <dgm:prSet custT="1"/>
      <dgm:spPr/>
      <dgm:t>
        <a:bodyPr/>
        <a:lstStyle/>
        <a:p>
          <a:r>
            <a:rPr lang="en-US" sz="1800" dirty="0" smtClean="0">
              <a:solidFill>
                <a:schemeClr val="tx1"/>
              </a:solidFill>
            </a:rPr>
            <a:t>Drastic changes within the family  in the domains of resource allocation, consumption patterns, setting priorities &amp; social relationships. </a:t>
          </a:r>
          <a:endParaRPr lang="en-US" sz="1800" dirty="0">
            <a:solidFill>
              <a:schemeClr val="tx1"/>
            </a:solidFill>
          </a:endParaRPr>
        </a:p>
      </dgm:t>
    </dgm:pt>
    <dgm:pt modelId="{254C6CDC-DEEE-4B5A-9EBF-458C1A673282}" type="parTrans" cxnId="{8FEDBCCC-5D9B-4005-A18F-5D04BDD8E6C6}">
      <dgm:prSet/>
      <dgm:spPr/>
      <dgm:t>
        <a:bodyPr/>
        <a:lstStyle/>
        <a:p>
          <a:endParaRPr lang="en-US">
            <a:solidFill>
              <a:schemeClr val="tx1"/>
            </a:solidFill>
          </a:endParaRPr>
        </a:p>
      </dgm:t>
    </dgm:pt>
    <dgm:pt modelId="{F0B82A81-B128-4073-8DB7-35A17996E54B}" type="sibTrans" cxnId="{8FEDBCCC-5D9B-4005-A18F-5D04BDD8E6C6}">
      <dgm:prSet/>
      <dgm:spPr/>
      <dgm:t>
        <a:bodyPr/>
        <a:lstStyle/>
        <a:p>
          <a:endParaRPr lang="en-US">
            <a:solidFill>
              <a:schemeClr val="tx1"/>
            </a:solidFill>
          </a:endParaRPr>
        </a:p>
      </dgm:t>
    </dgm:pt>
    <dgm:pt modelId="{58678564-5873-4F78-9E8F-8E7F8E750AF8}">
      <dgm:prSet custT="1"/>
      <dgm:spPr/>
      <dgm:t>
        <a:bodyPr/>
        <a:lstStyle/>
        <a:p>
          <a:r>
            <a:rPr lang="en-US" sz="1800" dirty="0" smtClean="0">
              <a:solidFill>
                <a:schemeClr val="tx1"/>
              </a:solidFill>
            </a:rPr>
            <a:t>Struggle to continue with normal lifestyle. </a:t>
          </a:r>
        </a:p>
      </dgm:t>
    </dgm:pt>
    <dgm:pt modelId="{00E7D6B3-FE3C-4623-A014-1A00E99419B2}" type="parTrans" cxnId="{1379CAE8-4D63-4A91-A5ED-C7C5D580B72F}">
      <dgm:prSet/>
      <dgm:spPr/>
      <dgm:t>
        <a:bodyPr/>
        <a:lstStyle/>
        <a:p>
          <a:endParaRPr lang="en-US">
            <a:solidFill>
              <a:schemeClr val="tx1"/>
            </a:solidFill>
          </a:endParaRPr>
        </a:p>
      </dgm:t>
    </dgm:pt>
    <dgm:pt modelId="{3ADFC0E2-8A3D-4687-81ED-119B4A08BF90}" type="sibTrans" cxnId="{1379CAE8-4D63-4A91-A5ED-C7C5D580B72F}">
      <dgm:prSet/>
      <dgm:spPr/>
      <dgm:t>
        <a:bodyPr/>
        <a:lstStyle/>
        <a:p>
          <a:endParaRPr lang="en-US">
            <a:solidFill>
              <a:schemeClr val="tx1"/>
            </a:solidFill>
          </a:endParaRPr>
        </a:p>
      </dgm:t>
    </dgm:pt>
    <dgm:pt modelId="{C08A4BBF-AE69-4955-B590-AA97E0F4C53D}">
      <dgm:prSet custT="1"/>
      <dgm:spPr/>
      <dgm:t>
        <a:bodyPr/>
        <a:lstStyle/>
        <a:p>
          <a:r>
            <a:rPr lang="en-US" sz="2300" dirty="0" smtClean="0">
              <a:solidFill>
                <a:schemeClr val="tx1"/>
              </a:solidFill>
            </a:rPr>
            <a:t>Coping mechanism</a:t>
          </a:r>
          <a:endParaRPr lang="en-US" sz="2300" dirty="0">
            <a:solidFill>
              <a:schemeClr val="tx1"/>
            </a:solidFill>
          </a:endParaRPr>
        </a:p>
      </dgm:t>
    </dgm:pt>
    <dgm:pt modelId="{3C3B685D-8814-44AA-85BD-83F76AD4EFDF}" type="parTrans" cxnId="{2EA78DE6-1E32-4113-81EA-F4B8FEBD6F14}">
      <dgm:prSet/>
      <dgm:spPr/>
      <dgm:t>
        <a:bodyPr/>
        <a:lstStyle/>
        <a:p>
          <a:endParaRPr lang="en-US">
            <a:solidFill>
              <a:schemeClr val="tx1"/>
            </a:solidFill>
          </a:endParaRPr>
        </a:p>
      </dgm:t>
    </dgm:pt>
    <dgm:pt modelId="{E4A3C4CF-9316-4C56-9D39-0D377243BCAC}" type="sibTrans" cxnId="{2EA78DE6-1E32-4113-81EA-F4B8FEBD6F14}">
      <dgm:prSet/>
      <dgm:spPr/>
      <dgm:t>
        <a:bodyPr/>
        <a:lstStyle/>
        <a:p>
          <a:endParaRPr lang="en-US">
            <a:solidFill>
              <a:schemeClr val="tx1"/>
            </a:solidFill>
          </a:endParaRPr>
        </a:p>
      </dgm:t>
    </dgm:pt>
    <dgm:pt modelId="{C458B7F0-545B-45CC-B50C-8B50F69D4D19}">
      <dgm:prSet custT="1"/>
      <dgm:spPr/>
      <dgm:t>
        <a:bodyPr/>
        <a:lstStyle/>
        <a:p>
          <a:r>
            <a:rPr lang="en-US" sz="1800" dirty="0" smtClean="0">
              <a:solidFill>
                <a:schemeClr val="tx1"/>
              </a:solidFill>
            </a:rPr>
            <a:t>Perceive illness as incurable &amp; death is inevitable, &amp; adopt various strategies to cope with the situation. </a:t>
          </a:r>
          <a:endParaRPr lang="en-US" sz="1800" dirty="0">
            <a:solidFill>
              <a:schemeClr val="tx1"/>
            </a:solidFill>
          </a:endParaRPr>
        </a:p>
      </dgm:t>
    </dgm:pt>
    <dgm:pt modelId="{1BFC9DC1-D3FA-469C-B286-86A067694655}" type="parTrans" cxnId="{565A1952-352B-4D8D-ACCB-2CEDAE0EA57C}">
      <dgm:prSet/>
      <dgm:spPr/>
      <dgm:t>
        <a:bodyPr/>
        <a:lstStyle/>
        <a:p>
          <a:endParaRPr lang="en-US">
            <a:solidFill>
              <a:schemeClr val="tx1"/>
            </a:solidFill>
          </a:endParaRPr>
        </a:p>
      </dgm:t>
    </dgm:pt>
    <dgm:pt modelId="{A0B2B2EB-41E4-4EB0-8156-BABDA57B8FB1}" type="sibTrans" cxnId="{565A1952-352B-4D8D-ACCB-2CEDAE0EA57C}">
      <dgm:prSet/>
      <dgm:spPr/>
      <dgm:t>
        <a:bodyPr/>
        <a:lstStyle/>
        <a:p>
          <a:endParaRPr lang="en-US">
            <a:solidFill>
              <a:schemeClr val="tx1"/>
            </a:solidFill>
          </a:endParaRPr>
        </a:p>
      </dgm:t>
    </dgm:pt>
    <dgm:pt modelId="{C7082858-378A-4B7E-AD29-5B37C3F46BC2}">
      <dgm:prSet custT="1"/>
      <dgm:spPr/>
      <dgm:t>
        <a:bodyPr/>
        <a:lstStyle/>
        <a:p>
          <a:r>
            <a:rPr lang="en-US" sz="1800" dirty="0" smtClean="0">
              <a:solidFill>
                <a:schemeClr val="tx1"/>
              </a:solidFill>
            </a:rPr>
            <a:t>For some exceptional cases, life has become further active after diagnosis where patients expedited certain tasks to fulfill family &amp; social responsibilities  GILGI</a:t>
          </a:r>
        </a:p>
      </dgm:t>
    </dgm:pt>
    <dgm:pt modelId="{9B60B784-6E1B-4B9A-ACF9-003BC7E2F848}" type="parTrans" cxnId="{7E8A7E98-A109-45E8-848A-F7EC5CF1D308}">
      <dgm:prSet/>
      <dgm:spPr/>
      <dgm:t>
        <a:bodyPr/>
        <a:lstStyle/>
        <a:p>
          <a:endParaRPr lang="en-US">
            <a:solidFill>
              <a:schemeClr val="tx1"/>
            </a:solidFill>
          </a:endParaRPr>
        </a:p>
      </dgm:t>
    </dgm:pt>
    <dgm:pt modelId="{56B241F9-B9A4-4354-A985-562E13631754}" type="sibTrans" cxnId="{7E8A7E98-A109-45E8-848A-F7EC5CF1D308}">
      <dgm:prSet/>
      <dgm:spPr/>
      <dgm:t>
        <a:bodyPr/>
        <a:lstStyle/>
        <a:p>
          <a:endParaRPr lang="en-US">
            <a:solidFill>
              <a:schemeClr val="tx1"/>
            </a:solidFill>
          </a:endParaRPr>
        </a:p>
      </dgm:t>
    </dgm:pt>
    <dgm:pt modelId="{2E3890F5-7618-43FF-8512-40C94BEB81B9}">
      <dgm:prSet custT="1"/>
      <dgm:spPr/>
      <dgm:t>
        <a:bodyPr/>
        <a:lstStyle/>
        <a:p>
          <a:r>
            <a:rPr lang="en-US" sz="1800" dirty="0" smtClean="0">
              <a:solidFill>
                <a:schemeClr val="tx1"/>
              </a:solidFill>
            </a:rPr>
            <a:t>Entire community affected due to deteriorating both valuable human resources &amp; material resources </a:t>
          </a:r>
        </a:p>
      </dgm:t>
    </dgm:pt>
    <dgm:pt modelId="{BAA0D548-F0AF-4080-9C81-557F4B11EF4C}" type="parTrans" cxnId="{15FD186A-A6E5-4150-9360-05DC4FA399AE}">
      <dgm:prSet/>
      <dgm:spPr/>
      <dgm:t>
        <a:bodyPr/>
        <a:lstStyle/>
        <a:p>
          <a:endParaRPr lang="en-US">
            <a:solidFill>
              <a:schemeClr val="tx1"/>
            </a:solidFill>
          </a:endParaRPr>
        </a:p>
      </dgm:t>
    </dgm:pt>
    <dgm:pt modelId="{42304AE5-B2E2-43E0-801E-D81D42734DEA}" type="sibTrans" cxnId="{15FD186A-A6E5-4150-9360-05DC4FA399AE}">
      <dgm:prSet/>
      <dgm:spPr/>
      <dgm:t>
        <a:bodyPr/>
        <a:lstStyle/>
        <a:p>
          <a:endParaRPr lang="en-US">
            <a:solidFill>
              <a:schemeClr val="tx1"/>
            </a:solidFill>
          </a:endParaRPr>
        </a:p>
      </dgm:t>
    </dgm:pt>
    <dgm:pt modelId="{05E339C9-3246-4263-8CA5-47D72072923F}">
      <dgm:prSet custT="1"/>
      <dgm:spPr/>
      <dgm:t>
        <a:bodyPr/>
        <a:lstStyle/>
        <a:p>
          <a:r>
            <a:rPr lang="en-US" sz="1800" dirty="0" smtClean="0">
              <a:solidFill>
                <a:schemeClr val="tx1"/>
              </a:solidFill>
            </a:rPr>
            <a:t>Such strategies often push patients/ families into more poverty &amp; extreme vulnerability.</a:t>
          </a:r>
          <a:endParaRPr lang="en-US" sz="1800" dirty="0">
            <a:solidFill>
              <a:schemeClr val="tx1"/>
            </a:solidFill>
          </a:endParaRPr>
        </a:p>
      </dgm:t>
    </dgm:pt>
    <dgm:pt modelId="{A40B69AF-F6A3-4699-BBEF-D8E9EEB148BA}" type="parTrans" cxnId="{0E8AB8BA-8633-479C-87B4-BB6FD035F694}">
      <dgm:prSet/>
      <dgm:spPr/>
      <dgm:t>
        <a:bodyPr/>
        <a:lstStyle/>
        <a:p>
          <a:endParaRPr lang="en-US">
            <a:solidFill>
              <a:schemeClr val="tx1"/>
            </a:solidFill>
          </a:endParaRPr>
        </a:p>
      </dgm:t>
    </dgm:pt>
    <dgm:pt modelId="{A973D325-228E-4E16-9DCC-AF604FEA8EF1}" type="sibTrans" cxnId="{0E8AB8BA-8633-479C-87B4-BB6FD035F694}">
      <dgm:prSet/>
      <dgm:spPr/>
      <dgm:t>
        <a:bodyPr/>
        <a:lstStyle/>
        <a:p>
          <a:endParaRPr lang="en-US">
            <a:solidFill>
              <a:schemeClr val="tx1"/>
            </a:solidFill>
          </a:endParaRPr>
        </a:p>
      </dgm:t>
    </dgm:pt>
    <dgm:pt modelId="{814611A6-CAC3-4C0A-8FFA-2A8480B06557}">
      <dgm:prSet custT="1"/>
      <dgm:spPr/>
      <dgm:t>
        <a:bodyPr/>
        <a:lstStyle/>
        <a:p>
          <a:r>
            <a:rPr lang="en-US" sz="1800" dirty="0" smtClean="0">
              <a:solidFill>
                <a:schemeClr val="tx1"/>
              </a:solidFill>
            </a:rPr>
            <a:t> Lack of institutionalized social support systems further aggravate the situation</a:t>
          </a:r>
          <a:endParaRPr lang="en-US" sz="1800" dirty="0">
            <a:solidFill>
              <a:schemeClr val="tx1"/>
            </a:solidFill>
          </a:endParaRPr>
        </a:p>
      </dgm:t>
    </dgm:pt>
    <dgm:pt modelId="{9924C30D-4AF7-4D9C-9FC5-9F255DD4A444}" type="parTrans" cxnId="{D6BF6CB9-3384-4D85-B1FD-1A4C9B5A6C7D}">
      <dgm:prSet/>
      <dgm:spPr/>
      <dgm:t>
        <a:bodyPr/>
        <a:lstStyle/>
        <a:p>
          <a:endParaRPr lang="en-US">
            <a:solidFill>
              <a:schemeClr val="tx1"/>
            </a:solidFill>
          </a:endParaRPr>
        </a:p>
      </dgm:t>
    </dgm:pt>
    <dgm:pt modelId="{7FDEAF94-177F-47C1-9C2E-65F0C8913AA4}" type="sibTrans" cxnId="{D6BF6CB9-3384-4D85-B1FD-1A4C9B5A6C7D}">
      <dgm:prSet/>
      <dgm:spPr/>
      <dgm:t>
        <a:bodyPr/>
        <a:lstStyle/>
        <a:p>
          <a:endParaRPr lang="en-US">
            <a:solidFill>
              <a:schemeClr val="tx1"/>
            </a:solidFill>
          </a:endParaRPr>
        </a:p>
      </dgm:t>
    </dgm:pt>
    <dgm:pt modelId="{C9E307F0-4819-41E4-8E84-0010B8B9C693}" type="pres">
      <dgm:prSet presAssocID="{39ED1A43-E25B-4198-B173-A02D6D990C2F}" presName="Name0" presStyleCnt="0">
        <dgm:presLayoutVars>
          <dgm:dir/>
          <dgm:animLvl val="lvl"/>
          <dgm:resizeHandles val="exact"/>
        </dgm:presLayoutVars>
      </dgm:prSet>
      <dgm:spPr/>
      <dgm:t>
        <a:bodyPr/>
        <a:lstStyle/>
        <a:p>
          <a:endParaRPr lang="en-US"/>
        </a:p>
      </dgm:t>
    </dgm:pt>
    <dgm:pt modelId="{8BA99306-0332-4C7B-A2B0-510137C85506}" type="pres">
      <dgm:prSet presAssocID="{345804F6-8723-4AF9-BFA1-4155F0B5D123}" presName="linNode" presStyleCnt="0"/>
      <dgm:spPr/>
    </dgm:pt>
    <dgm:pt modelId="{034413A4-014D-4FBC-83FC-FA8FA9AC5574}" type="pres">
      <dgm:prSet presAssocID="{345804F6-8723-4AF9-BFA1-4155F0B5D123}" presName="parentText" presStyleLbl="node1" presStyleIdx="0" presStyleCnt="3" custScaleX="79892" custScaleY="79927">
        <dgm:presLayoutVars>
          <dgm:chMax val="1"/>
          <dgm:bulletEnabled val="1"/>
        </dgm:presLayoutVars>
      </dgm:prSet>
      <dgm:spPr/>
      <dgm:t>
        <a:bodyPr/>
        <a:lstStyle/>
        <a:p>
          <a:endParaRPr lang="en-US"/>
        </a:p>
      </dgm:t>
    </dgm:pt>
    <dgm:pt modelId="{E5D99157-F57F-499F-B648-623BA58428C8}" type="pres">
      <dgm:prSet presAssocID="{345804F6-8723-4AF9-BFA1-4155F0B5D123}" presName="descendantText" presStyleLbl="alignAccFollowNode1" presStyleIdx="0" presStyleCnt="3" custScaleX="141703" custScaleY="99181">
        <dgm:presLayoutVars>
          <dgm:bulletEnabled val="1"/>
        </dgm:presLayoutVars>
      </dgm:prSet>
      <dgm:spPr/>
      <dgm:t>
        <a:bodyPr/>
        <a:lstStyle/>
        <a:p>
          <a:endParaRPr lang="en-US"/>
        </a:p>
      </dgm:t>
    </dgm:pt>
    <dgm:pt modelId="{266B71C2-93AA-4787-BA7A-1AAF05F4B34C}" type="pres">
      <dgm:prSet presAssocID="{3F587DE8-AE9F-48A8-A9E5-82BEEAA71829}" presName="sp" presStyleCnt="0"/>
      <dgm:spPr/>
    </dgm:pt>
    <dgm:pt modelId="{C1BF7631-747D-4A69-AC2F-FC34C6BFC6F6}" type="pres">
      <dgm:prSet presAssocID="{B7B353AE-CC4E-429A-B6D3-188ACDD4E971}" presName="linNode" presStyleCnt="0"/>
      <dgm:spPr/>
    </dgm:pt>
    <dgm:pt modelId="{BD940854-0351-4209-90AD-32A542A43B3E}" type="pres">
      <dgm:prSet presAssocID="{B7B353AE-CC4E-429A-B6D3-188ACDD4E971}" presName="parentText" presStyleLbl="node1" presStyleIdx="1" presStyleCnt="3" custScaleX="73270" custScaleY="67340" custLinFactNeighborX="-14" custLinFactNeighborY="-3973">
        <dgm:presLayoutVars>
          <dgm:chMax val="1"/>
          <dgm:bulletEnabled val="1"/>
        </dgm:presLayoutVars>
      </dgm:prSet>
      <dgm:spPr/>
      <dgm:t>
        <a:bodyPr/>
        <a:lstStyle/>
        <a:p>
          <a:endParaRPr lang="en-US"/>
        </a:p>
      </dgm:t>
    </dgm:pt>
    <dgm:pt modelId="{2E6E974B-6778-4771-903A-F0573760E9B1}" type="pres">
      <dgm:prSet presAssocID="{B7B353AE-CC4E-429A-B6D3-188ACDD4E971}" presName="descendantText" presStyleLbl="alignAccFollowNode1" presStyleIdx="1" presStyleCnt="3" custScaleX="134188" custScaleY="83194" custLinFactNeighborY="-1337">
        <dgm:presLayoutVars>
          <dgm:bulletEnabled val="1"/>
        </dgm:presLayoutVars>
      </dgm:prSet>
      <dgm:spPr/>
      <dgm:t>
        <a:bodyPr/>
        <a:lstStyle/>
        <a:p>
          <a:endParaRPr lang="en-US"/>
        </a:p>
      </dgm:t>
    </dgm:pt>
    <dgm:pt modelId="{4C038A00-6340-48AD-87F7-4EECCF495FE2}" type="pres">
      <dgm:prSet presAssocID="{364C4843-5FCE-408B-B2ED-B0E4A0067F22}" presName="sp" presStyleCnt="0"/>
      <dgm:spPr/>
    </dgm:pt>
    <dgm:pt modelId="{299D3BED-04C7-48CD-B633-C4969CDD9331}" type="pres">
      <dgm:prSet presAssocID="{C08A4BBF-AE69-4955-B590-AA97E0F4C53D}" presName="linNode" presStyleCnt="0"/>
      <dgm:spPr/>
    </dgm:pt>
    <dgm:pt modelId="{69A0AB5E-0E2F-470B-A6E0-0031A676C5CD}" type="pres">
      <dgm:prSet presAssocID="{C08A4BBF-AE69-4955-B590-AA97E0F4C53D}" presName="parentText" presStyleLbl="node1" presStyleIdx="2" presStyleCnt="3" custScaleX="70181" custScaleY="73510" custLinFactNeighborX="-13" custLinFactNeighborY="-6980">
        <dgm:presLayoutVars>
          <dgm:chMax val="1"/>
          <dgm:bulletEnabled val="1"/>
        </dgm:presLayoutVars>
      </dgm:prSet>
      <dgm:spPr/>
      <dgm:t>
        <a:bodyPr/>
        <a:lstStyle/>
        <a:p>
          <a:endParaRPr lang="en-US"/>
        </a:p>
      </dgm:t>
    </dgm:pt>
    <dgm:pt modelId="{A85D87FF-6CBA-42FC-B297-64170EC16E7B}" type="pres">
      <dgm:prSet presAssocID="{C08A4BBF-AE69-4955-B590-AA97E0F4C53D}" presName="descendantText" presStyleLbl="alignAccFollowNode1" presStyleIdx="2" presStyleCnt="3" custScaleX="128741" custScaleY="80371" custLinFactNeighborY="-7175">
        <dgm:presLayoutVars>
          <dgm:bulletEnabled val="1"/>
        </dgm:presLayoutVars>
      </dgm:prSet>
      <dgm:spPr/>
      <dgm:t>
        <a:bodyPr/>
        <a:lstStyle/>
        <a:p>
          <a:endParaRPr lang="en-US"/>
        </a:p>
      </dgm:t>
    </dgm:pt>
  </dgm:ptLst>
  <dgm:cxnLst>
    <dgm:cxn modelId="{34A84AF2-A54F-42C7-B3CE-41C664446C5D}" type="presOf" srcId="{B7B353AE-CC4E-429A-B6D3-188ACDD4E971}" destId="{BD940854-0351-4209-90AD-32A542A43B3E}" srcOrd="0" destOrd="0" presId="urn:microsoft.com/office/officeart/2005/8/layout/vList5"/>
    <dgm:cxn modelId="{DA273364-DE99-451A-B98B-B88E0931A2A3}" type="presOf" srcId="{39ED1A43-E25B-4198-B173-A02D6D990C2F}" destId="{C9E307F0-4819-41E4-8E84-0010B8B9C693}" srcOrd="0" destOrd="0" presId="urn:microsoft.com/office/officeart/2005/8/layout/vList5"/>
    <dgm:cxn modelId="{E3AE2556-3BEB-48C2-B948-855589F6B0AF}" srcId="{39ED1A43-E25B-4198-B173-A02D6D990C2F}" destId="{B7B353AE-CC4E-429A-B6D3-188ACDD4E971}" srcOrd="1" destOrd="0" parTransId="{4DE5009A-B464-4AE1-9372-CC2F87DE60FB}" sibTransId="{364C4843-5FCE-408B-B2ED-B0E4A0067F22}"/>
    <dgm:cxn modelId="{06A69117-B508-47DE-933C-1EF50FE04421}" type="presOf" srcId="{C458B7F0-545B-45CC-B50C-8B50F69D4D19}" destId="{A85D87FF-6CBA-42FC-B297-64170EC16E7B}" srcOrd="0" destOrd="0" presId="urn:microsoft.com/office/officeart/2005/8/layout/vList5"/>
    <dgm:cxn modelId="{565A1952-352B-4D8D-ACCB-2CEDAE0EA57C}" srcId="{C08A4BBF-AE69-4955-B590-AA97E0F4C53D}" destId="{C458B7F0-545B-45CC-B50C-8B50F69D4D19}" srcOrd="0" destOrd="0" parTransId="{1BFC9DC1-D3FA-469C-B286-86A067694655}" sibTransId="{A0B2B2EB-41E4-4EB0-8156-BABDA57B8FB1}"/>
    <dgm:cxn modelId="{4B121E98-E7D9-4821-A3B8-016FAD08336A}" srcId="{345804F6-8723-4AF9-BFA1-4155F0B5D123}" destId="{F7B18266-5C8E-4447-A8AF-999B8BF602D6}" srcOrd="0" destOrd="0" parTransId="{4D93B5D8-2445-42CD-AE8B-A740E81DCD33}" sibTransId="{D334D221-4417-4DC4-B1BE-55A69467A79E}"/>
    <dgm:cxn modelId="{7E8A7E98-A109-45E8-848A-F7EC5CF1D308}" srcId="{345804F6-8723-4AF9-BFA1-4155F0B5D123}" destId="{C7082858-378A-4B7E-AD29-5B37C3F46BC2}" srcOrd="2" destOrd="0" parTransId="{9B60B784-6E1B-4B9A-ACF9-003BC7E2F848}" sibTransId="{56B241F9-B9A4-4354-A985-562E13631754}"/>
    <dgm:cxn modelId="{D6BF6CB9-3384-4D85-B1FD-1A4C9B5A6C7D}" srcId="{C08A4BBF-AE69-4955-B590-AA97E0F4C53D}" destId="{814611A6-CAC3-4C0A-8FFA-2A8480B06557}" srcOrd="2" destOrd="0" parTransId="{9924C30D-4AF7-4D9C-9FC5-9F255DD4A444}" sibTransId="{7FDEAF94-177F-47C1-9C2E-65F0C8913AA4}"/>
    <dgm:cxn modelId="{2EA78DE6-1E32-4113-81EA-F4B8FEBD6F14}" srcId="{39ED1A43-E25B-4198-B173-A02D6D990C2F}" destId="{C08A4BBF-AE69-4955-B590-AA97E0F4C53D}" srcOrd="2" destOrd="0" parTransId="{3C3B685D-8814-44AA-85BD-83F76AD4EFDF}" sibTransId="{E4A3C4CF-9316-4C56-9D39-0D377243BCAC}"/>
    <dgm:cxn modelId="{418C4BD5-44EE-4F69-BE1E-469CFC115864}" type="presOf" srcId="{C08A4BBF-AE69-4955-B590-AA97E0F4C53D}" destId="{69A0AB5E-0E2F-470B-A6E0-0031A676C5CD}" srcOrd="0" destOrd="0" presId="urn:microsoft.com/office/officeart/2005/8/layout/vList5"/>
    <dgm:cxn modelId="{D76088A9-5A0A-40CC-A53D-999CA8A7B57B}" type="presOf" srcId="{C7082858-378A-4B7E-AD29-5B37C3F46BC2}" destId="{E5D99157-F57F-499F-B648-623BA58428C8}" srcOrd="0" destOrd="2" presId="urn:microsoft.com/office/officeart/2005/8/layout/vList5"/>
    <dgm:cxn modelId="{4C721EB1-02E3-4DEC-9904-E4357560AAB1}" type="presOf" srcId="{58678564-5873-4F78-9E8F-8E7F8E750AF8}" destId="{E5D99157-F57F-499F-B648-623BA58428C8}" srcOrd="0" destOrd="1" presId="urn:microsoft.com/office/officeart/2005/8/layout/vList5"/>
    <dgm:cxn modelId="{FC847BD0-3E37-415B-AE07-F10C958A6881}" srcId="{39ED1A43-E25B-4198-B173-A02D6D990C2F}" destId="{345804F6-8723-4AF9-BFA1-4155F0B5D123}" srcOrd="0" destOrd="0" parTransId="{7E66F12D-A441-4BB0-92E2-5DC2782C132D}" sibTransId="{3F587DE8-AE9F-48A8-A9E5-82BEEAA71829}"/>
    <dgm:cxn modelId="{B132FFAC-0500-400F-8876-8CFC85740C93}" type="presOf" srcId="{345804F6-8723-4AF9-BFA1-4155F0B5D123}" destId="{034413A4-014D-4FBC-83FC-FA8FA9AC5574}" srcOrd="0" destOrd="0" presId="urn:microsoft.com/office/officeart/2005/8/layout/vList5"/>
    <dgm:cxn modelId="{1379CAE8-4D63-4A91-A5ED-C7C5D580B72F}" srcId="{345804F6-8723-4AF9-BFA1-4155F0B5D123}" destId="{58678564-5873-4F78-9E8F-8E7F8E750AF8}" srcOrd="1" destOrd="0" parTransId="{00E7D6B3-FE3C-4623-A014-1A00E99419B2}" sibTransId="{3ADFC0E2-8A3D-4687-81ED-119B4A08BF90}"/>
    <dgm:cxn modelId="{0E8AB8BA-8633-479C-87B4-BB6FD035F694}" srcId="{C08A4BBF-AE69-4955-B590-AA97E0F4C53D}" destId="{05E339C9-3246-4263-8CA5-47D72072923F}" srcOrd="1" destOrd="0" parTransId="{A40B69AF-F6A3-4699-BBEF-D8E9EEB148BA}" sibTransId="{A973D325-228E-4E16-9DCC-AF604FEA8EF1}"/>
    <dgm:cxn modelId="{A995C3BB-1665-4AFB-8BE4-F64F46DCE3F2}" type="presOf" srcId="{F48AB8FB-1A2A-41F0-ABD3-E24D951814E0}" destId="{2E6E974B-6778-4771-903A-F0573760E9B1}" srcOrd="0" destOrd="0" presId="urn:microsoft.com/office/officeart/2005/8/layout/vList5"/>
    <dgm:cxn modelId="{92E6876C-AD85-41E1-862E-272919A78BC1}" type="presOf" srcId="{F7B18266-5C8E-4447-A8AF-999B8BF602D6}" destId="{E5D99157-F57F-499F-B648-623BA58428C8}" srcOrd="0" destOrd="0" presId="urn:microsoft.com/office/officeart/2005/8/layout/vList5"/>
    <dgm:cxn modelId="{3ACA8763-F046-4ACF-8BD0-A9B7E6B61D92}" type="presOf" srcId="{2E3890F5-7618-43FF-8512-40C94BEB81B9}" destId="{2E6E974B-6778-4771-903A-F0573760E9B1}" srcOrd="0" destOrd="1" presId="urn:microsoft.com/office/officeart/2005/8/layout/vList5"/>
    <dgm:cxn modelId="{8FEDBCCC-5D9B-4005-A18F-5D04BDD8E6C6}" srcId="{B7B353AE-CC4E-429A-B6D3-188ACDD4E971}" destId="{F48AB8FB-1A2A-41F0-ABD3-E24D951814E0}" srcOrd="0" destOrd="0" parTransId="{254C6CDC-DEEE-4B5A-9EBF-458C1A673282}" sibTransId="{F0B82A81-B128-4073-8DB7-35A17996E54B}"/>
    <dgm:cxn modelId="{15FD186A-A6E5-4150-9360-05DC4FA399AE}" srcId="{B7B353AE-CC4E-429A-B6D3-188ACDD4E971}" destId="{2E3890F5-7618-43FF-8512-40C94BEB81B9}" srcOrd="1" destOrd="0" parTransId="{BAA0D548-F0AF-4080-9C81-557F4B11EF4C}" sibTransId="{42304AE5-B2E2-43E0-801E-D81D42734DEA}"/>
    <dgm:cxn modelId="{3A97D408-DECA-4CAB-A4FB-6D0D1874F2FB}" type="presOf" srcId="{05E339C9-3246-4263-8CA5-47D72072923F}" destId="{A85D87FF-6CBA-42FC-B297-64170EC16E7B}" srcOrd="0" destOrd="1" presId="urn:microsoft.com/office/officeart/2005/8/layout/vList5"/>
    <dgm:cxn modelId="{24BFF50B-00A7-4011-A47D-EC43837EB15D}" type="presOf" srcId="{814611A6-CAC3-4C0A-8FFA-2A8480B06557}" destId="{A85D87FF-6CBA-42FC-B297-64170EC16E7B}" srcOrd="0" destOrd="2" presId="urn:microsoft.com/office/officeart/2005/8/layout/vList5"/>
    <dgm:cxn modelId="{5A6964B9-8741-44E8-B3CC-8CF4C37EAD56}" type="presParOf" srcId="{C9E307F0-4819-41E4-8E84-0010B8B9C693}" destId="{8BA99306-0332-4C7B-A2B0-510137C85506}" srcOrd="0" destOrd="0" presId="urn:microsoft.com/office/officeart/2005/8/layout/vList5"/>
    <dgm:cxn modelId="{E749C75A-0A1E-42F6-9B7E-F9CCA796D21F}" type="presParOf" srcId="{8BA99306-0332-4C7B-A2B0-510137C85506}" destId="{034413A4-014D-4FBC-83FC-FA8FA9AC5574}" srcOrd="0" destOrd="0" presId="urn:microsoft.com/office/officeart/2005/8/layout/vList5"/>
    <dgm:cxn modelId="{FEA58686-FBC3-4578-8694-EE1A0B85ACAA}" type="presParOf" srcId="{8BA99306-0332-4C7B-A2B0-510137C85506}" destId="{E5D99157-F57F-499F-B648-623BA58428C8}" srcOrd="1" destOrd="0" presId="urn:microsoft.com/office/officeart/2005/8/layout/vList5"/>
    <dgm:cxn modelId="{03C6CCA7-810E-45B0-8F67-757F16EE2EFC}" type="presParOf" srcId="{C9E307F0-4819-41E4-8E84-0010B8B9C693}" destId="{266B71C2-93AA-4787-BA7A-1AAF05F4B34C}" srcOrd="1" destOrd="0" presId="urn:microsoft.com/office/officeart/2005/8/layout/vList5"/>
    <dgm:cxn modelId="{B2015102-7AFA-4A3E-A2E7-455DF4A78C0C}" type="presParOf" srcId="{C9E307F0-4819-41E4-8E84-0010B8B9C693}" destId="{C1BF7631-747D-4A69-AC2F-FC34C6BFC6F6}" srcOrd="2" destOrd="0" presId="urn:microsoft.com/office/officeart/2005/8/layout/vList5"/>
    <dgm:cxn modelId="{727991E2-72BA-4873-A375-62D4A062FE7D}" type="presParOf" srcId="{C1BF7631-747D-4A69-AC2F-FC34C6BFC6F6}" destId="{BD940854-0351-4209-90AD-32A542A43B3E}" srcOrd="0" destOrd="0" presId="urn:microsoft.com/office/officeart/2005/8/layout/vList5"/>
    <dgm:cxn modelId="{973DCADC-71B4-4011-BB65-FE213BCF182D}" type="presParOf" srcId="{C1BF7631-747D-4A69-AC2F-FC34C6BFC6F6}" destId="{2E6E974B-6778-4771-903A-F0573760E9B1}" srcOrd="1" destOrd="0" presId="urn:microsoft.com/office/officeart/2005/8/layout/vList5"/>
    <dgm:cxn modelId="{994E5B93-53D7-4651-923E-0BCF0B911714}" type="presParOf" srcId="{C9E307F0-4819-41E4-8E84-0010B8B9C693}" destId="{4C038A00-6340-48AD-87F7-4EECCF495FE2}" srcOrd="3" destOrd="0" presId="urn:microsoft.com/office/officeart/2005/8/layout/vList5"/>
    <dgm:cxn modelId="{78816D30-F051-4128-82D4-B98FBAF49435}" type="presParOf" srcId="{C9E307F0-4819-41E4-8E84-0010B8B9C693}" destId="{299D3BED-04C7-48CD-B633-C4969CDD9331}" srcOrd="4" destOrd="0" presId="urn:microsoft.com/office/officeart/2005/8/layout/vList5"/>
    <dgm:cxn modelId="{E5A44FF8-8771-48F1-A6AE-469468D3788D}" type="presParOf" srcId="{299D3BED-04C7-48CD-B633-C4969CDD9331}" destId="{69A0AB5E-0E2F-470B-A6E0-0031A676C5CD}" srcOrd="0" destOrd="0" presId="urn:microsoft.com/office/officeart/2005/8/layout/vList5"/>
    <dgm:cxn modelId="{77C10B79-1C19-453B-AFC3-3EB4398391B9}" type="presParOf" srcId="{299D3BED-04C7-48CD-B633-C4969CDD9331}" destId="{A85D87FF-6CBA-42FC-B297-64170EC16E7B}"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D3C5D0-41EA-424B-9FC1-558F4CE3625E}" type="doc">
      <dgm:prSet loTypeId="urn:microsoft.com/office/officeart/2005/8/layout/hList1" loCatId="list" qsTypeId="urn:microsoft.com/office/officeart/2005/8/quickstyle/simple1#9" qsCatId="simple" csTypeId="urn:microsoft.com/office/officeart/2005/8/colors/colorful3" csCatId="colorful" phldr="1"/>
      <dgm:spPr/>
      <dgm:t>
        <a:bodyPr/>
        <a:lstStyle/>
        <a:p>
          <a:endParaRPr lang="en-US"/>
        </a:p>
      </dgm:t>
    </dgm:pt>
    <dgm:pt modelId="{76A9472E-8FEF-46BE-BD51-78195EE4E033}">
      <dgm:prSet phldrT="[Text]"/>
      <dgm:spPr/>
      <dgm:t>
        <a:bodyPr/>
        <a:lstStyle/>
        <a:p>
          <a:r>
            <a:rPr lang="en-US" sz="2300" smtClean="0">
              <a:solidFill>
                <a:schemeClr val="tx1"/>
              </a:solidFill>
            </a:rPr>
            <a:t>Hospital Based costing studies</a:t>
          </a:r>
          <a:endParaRPr lang="en-US" sz="2300" dirty="0">
            <a:solidFill>
              <a:schemeClr val="tx1"/>
            </a:solidFill>
          </a:endParaRPr>
        </a:p>
      </dgm:t>
    </dgm:pt>
    <dgm:pt modelId="{80EEA52B-8E33-4A8F-8403-21B21CB89B4D}" type="parTrans" cxnId="{E775E81E-4EC3-4F00-8BA4-B872A62C5FE3}">
      <dgm:prSet/>
      <dgm:spPr/>
      <dgm:t>
        <a:bodyPr/>
        <a:lstStyle/>
        <a:p>
          <a:endParaRPr lang="en-US">
            <a:solidFill>
              <a:schemeClr val="tx1"/>
            </a:solidFill>
          </a:endParaRPr>
        </a:p>
      </dgm:t>
    </dgm:pt>
    <dgm:pt modelId="{4648CC5B-8D9C-4D3E-9CDC-79CA95BE4083}" type="sibTrans" cxnId="{E775E81E-4EC3-4F00-8BA4-B872A62C5FE3}">
      <dgm:prSet/>
      <dgm:spPr/>
      <dgm:t>
        <a:bodyPr/>
        <a:lstStyle/>
        <a:p>
          <a:endParaRPr lang="en-US">
            <a:solidFill>
              <a:schemeClr val="tx1"/>
            </a:solidFill>
          </a:endParaRPr>
        </a:p>
      </dgm:t>
    </dgm:pt>
    <dgm:pt modelId="{F1E027D8-3C40-434D-BD19-27561DC1365F}">
      <dgm:prSet phldrT="[Text]"/>
      <dgm:spPr/>
      <dgm:t>
        <a:bodyPr/>
        <a:lstStyle/>
        <a:p>
          <a:r>
            <a:rPr lang="en-US" dirty="0" smtClean="0">
              <a:solidFill>
                <a:schemeClr val="tx1"/>
              </a:solidFill>
            </a:rPr>
            <a:t>Economic Analysis</a:t>
          </a:r>
          <a:endParaRPr lang="en-US" dirty="0">
            <a:solidFill>
              <a:schemeClr val="tx1"/>
            </a:solidFill>
          </a:endParaRPr>
        </a:p>
      </dgm:t>
    </dgm:pt>
    <dgm:pt modelId="{5A1F7893-7168-4A0A-BC62-846A77FC7FE8}" type="parTrans" cxnId="{CB06BAA5-66D6-4ACC-AA16-7E948DF08A8D}">
      <dgm:prSet/>
      <dgm:spPr/>
      <dgm:t>
        <a:bodyPr/>
        <a:lstStyle/>
        <a:p>
          <a:endParaRPr lang="en-US">
            <a:solidFill>
              <a:schemeClr val="tx1"/>
            </a:solidFill>
          </a:endParaRPr>
        </a:p>
      </dgm:t>
    </dgm:pt>
    <dgm:pt modelId="{3B84480F-7239-435A-87C6-C1CD798243CC}" type="sibTrans" cxnId="{CB06BAA5-66D6-4ACC-AA16-7E948DF08A8D}">
      <dgm:prSet/>
      <dgm:spPr/>
      <dgm:t>
        <a:bodyPr/>
        <a:lstStyle/>
        <a:p>
          <a:endParaRPr lang="en-US">
            <a:solidFill>
              <a:schemeClr val="tx1"/>
            </a:solidFill>
          </a:endParaRPr>
        </a:p>
      </dgm:t>
    </dgm:pt>
    <dgm:pt modelId="{2B55E7BB-7B29-45F5-92DC-4A8C140472F7}">
      <dgm:prSet phldrT="[Text]" custT="1"/>
      <dgm:spPr/>
      <dgm:t>
        <a:bodyPr/>
        <a:lstStyle/>
        <a:p>
          <a:r>
            <a:rPr lang="en-US" sz="1900" dirty="0" smtClean="0">
              <a:solidFill>
                <a:schemeClr val="tx1"/>
              </a:solidFill>
            </a:rPr>
            <a:t>Costs to households of treatment &amp; care </a:t>
          </a:r>
          <a:endParaRPr lang="en-US" sz="1900" dirty="0">
            <a:solidFill>
              <a:schemeClr val="tx1"/>
            </a:solidFill>
          </a:endParaRPr>
        </a:p>
      </dgm:t>
    </dgm:pt>
    <dgm:pt modelId="{F132DFCB-01DF-439B-858F-7E6D1FB20D94}" type="parTrans" cxnId="{60594262-A6C0-4F03-B6D5-6F82A50A73D9}">
      <dgm:prSet/>
      <dgm:spPr/>
      <dgm:t>
        <a:bodyPr/>
        <a:lstStyle/>
        <a:p>
          <a:endParaRPr lang="en-US">
            <a:solidFill>
              <a:schemeClr val="tx1"/>
            </a:solidFill>
          </a:endParaRPr>
        </a:p>
      </dgm:t>
    </dgm:pt>
    <dgm:pt modelId="{83D4AF07-E725-4AB9-880B-789DEEF360F4}" type="sibTrans" cxnId="{60594262-A6C0-4F03-B6D5-6F82A50A73D9}">
      <dgm:prSet/>
      <dgm:spPr/>
      <dgm:t>
        <a:bodyPr/>
        <a:lstStyle/>
        <a:p>
          <a:endParaRPr lang="en-US">
            <a:solidFill>
              <a:schemeClr val="tx1"/>
            </a:solidFill>
          </a:endParaRPr>
        </a:p>
      </dgm:t>
    </dgm:pt>
    <dgm:pt modelId="{0E6C5564-9029-4F68-9DE3-F4F27BBC0731}">
      <dgm:prSet phldrT="[Text]" custT="1"/>
      <dgm:spPr/>
      <dgm:t>
        <a:bodyPr/>
        <a:lstStyle/>
        <a:p>
          <a:r>
            <a:rPr lang="en-US" sz="1900" b="0" dirty="0" smtClean="0">
              <a:solidFill>
                <a:schemeClr val="tx1"/>
              </a:solidFill>
            </a:rPr>
            <a:t>Renal Care &amp; Renal Research Centre Anuradhapura</a:t>
          </a:r>
          <a:endParaRPr lang="en-US" sz="1900" b="0" dirty="0">
            <a:solidFill>
              <a:schemeClr val="tx1"/>
            </a:solidFill>
          </a:endParaRPr>
        </a:p>
      </dgm:t>
    </dgm:pt>
    <dgm:pt modelId="{1734373F-332F-471A-877A-F5CC45888669}" type="parTrans" cxnId="{7E7DA255-6951-4972-95A2-C919A0E1D067}">
      <dgm:prSet/>
      <dgm:spPr/>
      <dgm:t>
        <a:bodyPr/>
        <a:lstStyle/>
        <a:p>
          <a:endParaRPr lang="en-US">
            <a:solidFill>
              <a:schemeClr val="tx1"/>
            </a:solidFill>
          </a:endParaRPr>
        </a:p>
      </dgm:t>
    </dgm:pt>
    <dgm:pt modelId="{96BE8A12-3702-4E55-8100-E307FC38EBC6}" type="sibTrans" cxnId="{7E7DA255-6951-4972-95A2-C919A0E1D067}">
      <dgm:prSet/>
      <dgm:spPr/>
      <dgm:t>
        <a:bodyPr/>
        <a:lstStyle/>
        <a:p>
          <a:endParaRPr lang="en-US">
            <a:solidFill>
              <a:schemeClr val="tx1"/>
            </a:solidFill>
          </a:endParaRPr>
        </a:p>
      </dgm:t>
    </dgm:pt>
    <dgm:pt modelId="{F0AC322E-88AA-4E82-8D0F-05C53AAD1F58}">
      <dgm:prSet phldrT="[Text]" custT="1"/>
      <dgm:spPr/>
      <dgm:t>
        <a:bodyPr/>
        <a:lstStyle/>
        <a:p>
          <a:r>
            <a:rPr lang="en-US" sz="1900" b="0" dirty="0" smtClean="0">
              <a:solidFill>
                <a:schemeClr val="tx1"/>
              </a:solidFill>
            </a:rPr>
            <a:t>Anuradhapura TH</a:t>
          </a:r>
          <a:endParaRPr lang="en-US" sz="1900" b="0" dirty="0">
            <a:solidFill>
              <a:schemeClr val="tx1"/>
            </a:solidFill>
          </a:endParaRPr>
        </a:p>
      </dgm:t>
    </dgm:pt>
    <dgm:pt modelId="{2F806E9E-0162-4862-8DBE-ABCF0558940B}">
      <dgm:prSet phldrT="[Text]" custT="1"/>
      <dgm:spPr/>
      <dgm:t>
        <a:bodyPr/>
        <a:lstStyle/>
        <a:p>
          <a:r>
            <a:rPr lang="en-US" sz="1900" b="0" dirty="0" err="1" smtClean="0">
              <a:solidFill>
                <a:schemeClr val="tx1"/>
              </a:solidFill>
            </a:rPr>
            <a:t>Madawachiya</a:t>
          </a:r>
          <a:r>
            <a:rPr lang="en-US" sz="1900" b="0" dirty="0" smtClean="0">
              <a:solidFill>
                <a:schemeClr val="tx1"/>
              </a:solidFill>
            </a:rPr>
            <a:t> DH</a:t>
          </a:r>
          <a:endParaRPr lang="en-US" sz="1900" b="0" dirty="0">
            <a:solidFill>
              <a:schemeClr val="tx1"/>
            </a:solidFill>
          </a:endParaRPr>
        </a:p>
      </dgm:t>
    </dgm:pt>
    <dgm:pt modelId="{C980141D-A6A5-4753-A93C-2B5176288504}">
      <dgm:prSet phldrT="[Text]" custT="1"/>
      <dgm:spPr/>
      <dgm:t>
        <a:bodyPr/>
        <a:lstStyle/>
        <a:p>
          <a:r>
            <a:rPr lang="en-US" sz="1900" b="0" dirty="0" err="1" smtClean="0">
              <a:solidFill>
                <a:schemeClr val="tx1"/>
              </a:solidFill>
            </a:rPr>
            <a:t>Padaviya</a:t>
          </a:r>
          <a:r>
            <a:rPr lang="en-US" sz="1900" b="0" dirty="0" smtClean="0">
              <a:solidFill>
                <a:schemeClr val="tx1"/>
              </a:solidFill>
            </a:rPr>
            <a:t> DH</a:t>
          </a:r>
          <a:endParaRPr lang="en-US" sz="1900" b="0" dirty="0">
            <a:solidFill>
              <a:schemeClr val="tx1"/>
            </a:solidFill>
          </a:endParaRPr>
        </a:p>
      </dgm:t>
    </dgm:pt>
    <dgm:pt modelId="{95B02173-047A-4365-AAE5-16CA08BBA5D0}">
      <dgm:prSet phldrT="[Text]" custT="1"/>
      <dgm:spPr/>
      <dgm:t>
        <a:bodyPr/>
        <a:lstStyle/>
        <a:p>
          <a:r>
            <a:rPr lang="en-US" sz="1900" b="1" dirty="0" smtClean="0">
              <a:solidFill>
                <a:schemeClr val="tx1"/>
              </a:solidFill>
            </a:rPr>
            <a:t>Studies done in:</a:t>
          </a:r>
          <a:endParaRPr lang="en-US" sz="1900" b="1" dirty="0">
            <a:solidFill>
              <a:schemeClr val="tx1"/>
            </a:solidFill>
          </a:endParaRPr>
        </a:p>
      </dgm:t>
    </dgm:pt>
    <dgm:pt modelId="{1645B0AA-023D-46F2-B460-A9DC7D094124}" type="sibTrans" cxnId="{A0BD13A1-18A3-4373-B02D-0512D92483C2}">
      <dgm:prSet/>
      <dgm:spPr/>
      <dgm:t>
        <a:bodyPr/>
        <a:lstStyle/>
        <a:p>
          <a:endParaRPr lang="en-US">
            <a:solidFill>
              <a:schemeClr val="tx1"/>
            </a:solidFill>
          </a:endParaRPr>
        </a:p>
      </dgm:t>
    </dgm:pt>
    <dgm:pt modelId="{B71D0EA2-525C-4E92-B825-429630FC6585}" type="parTrans" cxnId="{A0BD13A1-18A3-4373-B02D-0512D92483C2}">
      <dgm:prSet/>
      <dgm:spPr/>
      <dgm:t>
        <a:bodyPr/>
        <a:lstStyle/>
        <a:p>
          <a:endParaRPr lang="en-US">
            <a:solidFill>
              <a:schemeClr val="tx1"/>
            </a:solidFill>
          </a:endParaRPr>
        </a:p>
      </dgm:t>
    </dgm:pt>
    <dgm:pt modelId="{A39DE218-FF62-4C11-A9B2-374C34EA7C49}" type="sibTrans" cxnId="{0F90ADCA-63C6-4AF2-9FD7-B63D8736BA92}">
      <dgm:prSet/>
      <dgm:spPr/>
      <dgm:t>
        <a:bodyPr/>
        <a:lstStyle/>
        <a:p>
          <a:endParaRPr lang="en-US">
            <a:solidFill>
              <a:schemeClr val="tx1"/>
            </a:solidFill>
          </a:endParaRPr>
        </a:p>
      </dgm:t>
    </dgm:pt>
    <dgm:pt modelId="{7AFD5AC1-BB57-4948-8898-EE5F13B96DDE}" type="parTrans" cxnId="{0F90ADCA-63C6-4AF2-9FD7-B63D8736BA92}">
      <dgm:prSet/>
      <dgm:spPr/>
      <dgm:t>
        <a:bodyPr/>
        <a:lstStyle/>
        <a:p>
          <a:endParaRPr lang="en-US">
            <a:solidFill>
              <a:schemeClr val="tx1"/>
            </a:solidFill>
          </a:endParaRPr>
        </a:p>
      </dgm:t>
    </dgm:pt>
    <dgm:pt modelId="{62D9F5B2-F910-408B-ACF3-BACB67CDD5BB}" type="sibTrans" cxnId="{253667BD-374B-4D44-B4FA-32C25BB933A0}">
      <dgm:prSet/>
      <dgm:spPr/>
      <dgm:t>
        <a:bodyPr/>
        <a:lstStyle/>
        <a:p>
          <a:endParaRPr lang="en-US">
            <a:solidFill>
              <a:schemeClr val="tx1"/>
            </a:solidFill>
          </a:endParaRPr>
        </a:p>
      </dgm:t>
    </dgm:pt>
    <dgm:pt modelId="{E6B8BD73-A908-41AF-8F39-61A7D7B8C030}" type="parTrans" cxnId="{253667BD-374B-4D44-B4FA-32C25BB933A0}">
      <dgm:prSet/>
      <dgm:spPr/>
      <dgm:t>
        <a:bodyPr/>
        <a:lstStyle/>
        <a:p>
          <a:endParaRPr lang="en-US">
            <a:solidFill>
              <a:schemeClr val="tx1"/>
            </a:solidFill>
          </a:endParaRPr>
        </a:p>
      </dgm:t>
    </dgm:pt>
    <dgm:pt modelId="{635E3FC0-1736-417D-B536-AA965A4B55A8}" type="sibTrans" cxnId="{BC5619EA-E23B-4C42-A453-00FFF6AFE42F}">
      <dgm:prSet/>
      <dgm:spPr/>
      <dgm:t>
        <a:bodyPr/>
        <a:lstStyle/>
        <a:p>
          <a:endParaRPr lang="en-US">
            <a:solidFill>
              <a:schemeClr val="tx1"/>
            </a:solidFill>
          </a:endParaRPr>
        </a:p>
      </dgm:t>
    </dgm:pt>
    <dgm:pt modelId="{6F5FB897-FFC1-468A-BBD6-53D10A67F740}" type="parTrans" cxnId="{BC5619EA-E23B-4C42-A453-00FFF6AFE42F}">
      <dgm:prSet/>
      <dgm:spPr/>
      <dgm:t>
        <a:bodyPr/>
        <a:lstStyle/>
        <a:p>
          <a:endParaRPr lang="en-US">
            <a:solidFill>
              <a:schemeClr val="tx1"/>
            </a:solidFill>
          </a:endParaRPr>
        </a:p>
      </dgm:t>
    </dgm:pt>
    <dgm:pt modelId="{F8F8705B-9516-40CB-8C22-96DF04596828}">
      <dgm:prSet phldrT="[Text]" custT="1"/>
      <dgm:spPr/>
      <dgm:t>
        <a:bodyPr/>
        <a:lstStyle/>
        <a:p>
          <a:r>
            <a:rPr lang="en-US" sz="1900" dirty="0" smtClean="0">
              <a:solidFill>
                <a:schemeClr val="tx1"/>
              </a:solidFill>
            </a:rPr>
            <a:t>To determine costs of </a:t>
          </a:r>
          <a:r>
            <a:rPr lang="en-US" sz="1900" dirty="0" err="1" smtClean="0">
              <a:solidFill>
                <a:schemeClr val="tx1"/>
              </a:solidFill>
            </a:rPr>
            <a:t>CKDu</a:t>
          </a:r>
          <a:r>
            <a:rPr lang="en-US" sz="1900" dirty="0" smtClean="0">
              <a:solidFill>
                <a:schemeClr val="tx1"/>
              </a:solidFill>
            </a:rPr>
            <a:t> to the health system and individual</a:t>
          </a:r>
          <a:endParaRPr lang="en-US" sz="1900" dirty="0">
            <a:solidFill>
              <a:schemeClr val="tx1"/>
            </a:solidFill>
          </a:endParaRPr>
        </a:p>
      </dgm:t>
    </dgm:pt>
    <dgm:pt modelId="{622A5A2D-9EE0-4F54-914E-0465AE4ED170}" type="sibTrans" cxnId="{27FE2E05-C115-4BD3-B2D5-4712543CD792}">
      <dgm:prSet/>
      <dgm:spPr/>
      <dgm:t>
        <a:bodyPr/>
        <a:lstStyle/>
        <a:p>
          <a:endParaRPr lang="en-US">
            <a:solidFill>
              <a:schemeClr val="tx1"/>
            </a:solidFill>
          </a:endParaRPr>
        </a:p>
      </dgm:t>
    </dgm:pt>
    <dgm:pt modelId="{00EF904B-33F0-4DDF-A0F5-459F9BB76D9A}" type="parTrans" cxnId="{27FE2E05-C115-4BD3-B2D5-4712543CD792}">
      <dgm:prSet/>
      <dgm:spPr/>
      <dgm:t>
        <a:bodyPr/>
        <a:lstStyle/>
        <a:p>
          <a:endParaRPr lang="en-US">
            <a:solidFill>
              <a:schemeClr val="tx1"/>
            </a:solidFill>
          </a:endParaRPr>
        </a:p>
      </dgm:t>
    </dgm:pt>
    <dgm:pt modelId="{2A407354-27C5-45B8-A16C-CD31D8E93470}">
      <dgm:prSet phldrT="[Text]" custT="1"/>
      <dgm:spPr/>
      <dgm:t>
        <a:bodyPr/>
        <a:lstStyle/>
        <a:p>
          <a:r>
            <a:rPr lang="en-US" sz="1900" dirty="0" smtClean="0">
              <a:solidFill>
                <a:schemeClr val="tx1"/>
              </a:solidFill>
            </a:rPr>
            <a:t>Medical Costs for each clinic visit</a:t>
          </a:r>
          <a:endParaRPr lang="en-US" sz="1900" dirty="0">
            <a:solidFill>
              <a:schemeClr val="tx1"/>
            </a:solidFill>
          </a:endParaRPr>
        </a:p>
      </dgm:t>
    </dgm:pt>
    <dgm:pt modelId="{FFD25A39-C370-4FA3-AF85-9CDE8FCE1A98}" type="parTrans" cxnId="{2ACEEE53-DA5B-41E3-A9F9-976EE2ECF30D}">
      <dgm:prSet/>
      <dgm:spPr/>
      <dgm:t>
        <a:bodyPr/>
        <a:lstStyle/>
        <a:p>
          <a:endParaRPr lang="en-US"/>
        </a:p>
      </dgm:t>
    </dgm:pt>
    <dgm:pt modelId="{8D750956-5924-4D0B-B8F3-5D0DC47737EC}" type="sibTrans" cxnId="{2ACEEE53-DA5B-41E3-A9F9-976EE2ECF30D}">
      <dgm:prSet/>
      <dgm:spPr/>
      <dgm:t>
        <a:bodyPr/>
        <a:lstStyle/>
        <a:p>
          <a:endParaRPr lang="en-US"/>
        </a:p>
      </dgm:t>
    </dgm:pt>
    <dgm:pt modelId="{8ECBB709-2CFE-475E-9B2F-9A2FF583ED26}">
      <dgm:prSet phldrT="[Text]" custT="1"/>
      <dgm:spPr/>
      <dgm:t>
        <a:bodyPr/>
        <a:lstStyle/>
        <a:p>
          <a:endParaRPr lang="en-US" sz="1900" dirty="0">
            <a:solidFill>
              <a:schemeClr val="tx1"/>
            </a:solidFill>
          </a:endParaRPr>
        </a:p>
      </dgm:t>
    </dgm:pt>
    <dgm:pt modelId="{28809571-E537-4F96-9D29-116F7FBD987A}" type="parTrans" cxnId="{0C9A62AB-45E9-479D-8023-0B9A86AA81DA}">
      <dgm:prSet/>
      <dgm:spPr/>
      <dgm:t>
        <a:bodyPr/>
        <a:lstStyle/>
        <a:p>
          <a:endParaRPr lang="en-US"/>
        </a:p>
      </dgm:t>
    </dgm:pt>
    <dgm:pt modelId="{D29ED6A7-7BA4-4C0C-9FB6-2581A47CB4BD}" type="sibTrans" cxnId="{0C9A62AB-45E9-479D-8023-0B9A86AA81DA}">
      <dgm:prSet/>
      <dgm:spPr/>
      <dgm:t>
        <a:bodyPr/>
        <a:lstStyle/>
        <a:p>
          <a:endParaRPr lang="en-US"/>
        </a:p>
      </dgm:t>
    </dgm:pt>
    <dgm:pt modelId="{638C23F5-BD3E-4761-BEDC-27F1DAD50C2A}">
      <dgm:prSet phldrT="[Text]" custT="1"/>
      <dgm:spPr/>
      <dgm:t>
        <a:bodyPr/>
        <a:lstStyle/>
        <a:p>
          <a:r>
            <a:rPr lang="en-US" sz="1900" b="1" dirty="0" smtClean="0">
              <a:solidFill>
                <a:schemeClr val="tx1"/>
              </a:solidFill>
            </a:rPr>
            <a:t>Following </a:t>
          </a:r>
          <a:r>
            <a:rPr lang="en-US" sz="1900" b="1" dirty="0" err="1" smtClean="0">
              <a:solidFill>
                <a:schemeClr val="tx1"/>
              </a:solidFill>
            </a:rPr>
            <a:t>analysed</a:t>
          </a:r>
          <a:r>
            <a:rPr lang="en-US" sz="1900" b="1" dirty="0" smtClean="0">
              <a:solidFill>
                <a:schemeClr val="tx1"/>
              </a:solidFill>
            </a:rPr>
            <a:t>:</a:t>
          </a:r>
          <a:endParaRPr lang="en-US" sz="1900" b="1" dirty="0">
            <a:solidFill>
              <a:schemeClr val="tx1"/>
            </a:solidFill>
          </a:endParaRPr>
        </a:p>
      </dgm:t>
    </dgm:pt>
    <dgm:pt modelId="{00769B23-B00A-4A52-9747-C08D91CC5993}" type="parTrans" cxnId="{BFB03E3F-A345-4205-8A79-F964A26D507B}">
      <dgm:prSet/>
      <dgm:spPr/>
      <dgm:t>
        <a:bodyPr/>
        <a:lstStyle/>
        <a:p>
          <a:endParaRPr lang="en-US"/>
        </a:p>
      </dgm:t>
    </dgm:pt>
    <dgm:pt modelId="{0028658A-3B25-4329-9A42-B62FA0BDDD45}" type="sibTrans" cxnId="{BFB03E3F-A345-4205-8A79-F964A26D507B}">
      <dgm:prSet/>
      <dgm:spPr/>
      <dgm:t>
        <a:bodyPr/>
        <a:lstStyle/>
        <a:p>
          <a:endParaRPr lang="en-US"/>
        </a:p>
      </dgm:t>
    </dgm:pt>
    <dgm:pt modelId="{D04A5250-A507-460E-A15F-9D50AFD1DA53}">
      <dgm:prSet phldrT="[Text]" custT="1"/>
      <dgm:spPr/>
      <dgm:t>
        <a:bodyPr/>
        <a:lstStyle/>
        <a:p>
          <a:endParaRPr lang="en-US" sz="1900" b="0" dirty="0">
            <a:solidFill>
              <a:schemeClr val="tx1"/>
            </a:solidFill>
          </a:endParaRPr>
        </a:p>
      </dgm:t>
    </dgm:pt>
    <dgm:pt modelId="{1215CE06-D0D4-4D01-9573-7FB41E21FFBD}" type="parTrans" cxnId="{CC4BA8C7-BC11-4AB8-9516-D7E1CA1088BE}">
      <dgm:prSet/>
      <dgm:spPr/>
      <dgm:t>
        <a:bodyPr/>
        <a:lstStyle/>
        <a:p>
          <a:endParaRPr lang="en-US"/>
        </a:p>
      </dgm:t>
    </dgm:pt>
    <dgm:pt modelId="{149DA758-5EAD-4EA5-8F32-D4527BCC1D88}" type="sibTrans" cxnId="{CC4BA8C7-BC11-4AB8-9516-D7E1CA1088BE}">
      <dgm:prSet/>
      <dgm:spPr/>
      <dgm:t>
        <a:bodyPr/>
        <a:lstStyle/>
        <a:p>
          <a:endParaRPr lang="en-US"/>
        </a:p>
      </dgm:t>
    </dgm:pt>
    <dgm:pt modelId="{3B0494CB-A93B-4061-AB02-29977693F12A}">
      <dgm:prSet phldrT="[Text]" custT="1"/>
      <dgm:spPr/>
      <dgm:t>
        <a:bodyPr/>
        <a:lstStyle/>
        <a:p>
          <a:endParaRPr lang="en-US" sz="1900" dirty="0">
            <a:solidFill>
              <a:schemeClr val="tx1"/>
            </a:solidFill>
          </a:endParaRPr>
        </a:p>
      </dgm:t>
    </dgm:pt>
    <dgm:pt modelId="{6CC73DA6-C7B6-4F3D-B9F0-6AD32D342850}" type="parTrans" cxnId="{600FD293-69AE-4241-8519-513C22153A1D}">
      <dgm:prSet/>
      <dgm:spPr/>
      <dgm:t>
        <a:bodyPr/>
        <a:lstStyle/>
        <a:p>
          <a:endParaRPr lang="en-US"/>
        </a:p>
      </dgm:t>
    </dgm:pt>
    <dgm:pt modelId="{DF08101C-C0E7-4212-BB78-A3ABAF73F599}" type="sibTrans" cxnId="{600FD293-69AE-4241-8519-513C22153A1D}">
      <dgm:prSet/>
      <dgm:spPr/>
      <dgm:t>
        <a:bodyPr/>
        <a:lstStyle/>
        <a:p>
          <a:endParaRPr lang="en-US"/>
        </a:p>
      </dgm:t>
    </dgm:pt>
    <dgm:pt modelId="{1DFD9294-F25B-49F9-8F7F-62200BC9B368}">
      <dgm:prSet phldrT="[Text]" custT="1"/>
      <dgm:spPr/>
      <dgm:t>
        <a:bodyPr/>
        <a:lstStyle/>
        <a:p>
          <a:r>
            <a:rPr lang="en-US" sz="1900" dirty="0" smtClean="0">
              <a:solidFill>
                <a:schemeClr val="tx1"/>
              </a:solidFill>
            </a:rPr>
            <a:t>Average cost per outpatient visit</a:t>
          </a:r>
          <a:endParaRPr lang="en-US" sz="1900" dirty="0">
            <a:solidFill>
              <a:schemeClr val="tx1"/>
            </a:solidFill>
          </a:endParaRPr>
        </a:p>
      </dgm:t>
    </dgm:pt>
    <dgm:pt modelId="{F6F2D5E9-07D3-46D1-93EE-6EF96F148B37}" type="parTrans" cxnId="{6D248A7F-4C27-4AFF-B90A-7E265067E67B}">
      <dgm:prSet/>
      <dgm:spPr/>
      <dgm:t>
        <a:bodyPr/>
        <a:lstStyle/>
        <a:p>
          <a:endParaRPr lang="en-US"/>
        </a:p>
      </dgm:t>
    </dgm:pt>
    <dgm:pt modelId="{2D0C9102-13EE-40AF-9B98-23AA1E7E7965}" type="sibTrans" cxnId="{6D248A7F-4C27-4AFF-B90A-7E265067E67B}">
      <dgm:prSet/>
      <dgm:spPr/>
      <dgm:t>
        <a:bodyPr/>
        <a:lstStyle/>
        <a:p>
          <a:endParaRPr lang="en-US"/>
        </a:p>
      </dgm:t>
    </dgm:pt>
    <dgm:pt modelId="{8C3D8420-BAE5-45E0-A61F-848E2163ED15}">
      <dgm:prSet phldrT="[Text]" custT="1"/>
      <dgm:spPr/>
      <dgm:t>
        <a:bodyPr/>
        <a:lstStyle/>
        <a:p>
          <a:r>
            <a:rPr lang="en-US" sz="1900" b="0" dirty="0" smtClean="0">
              <a:solidFill>
                <a:schemeClr val="tx1"/>
              </a:solidFill>
            </a:rPr>
            <a:t>Average duration of hospital stay</a:t>
          </a:r>
          <a:endParaRPr lang="en-US" sz="1900" b="0" dirty="0">
            <a:solidFill>
              <a:schemeClr val="tx1"/>
            </a:solidFill>
          </a:endParaRPr>
        </a:p>
      </dgm:t>
    </dgm:pt>
    <dgm:pt modelId="{7AAD4724-F63E-49DE-A6BF-75390515AFE1}" type="sibTrans" cxnId="{21824E4C-0F6A-4A38-958B-39D7961AE6CB}">
      <dgm:prSet/>
      <dgm:spPr/>
      <dgm:t>
        <a:bodyPr/>
        <a:lstStyle/>
        <a:p>
          <a:endParaRPr lang="en-US"/>
        </a:p>
      </dgm:t>
    </dgm:pt>
    <dgm:pt modelId="{44CB5ACB-2B8E-4E4B-97A7-5D16FD611D66}" type="parTrans" cxnId="{21824E4C-0F6A-4A38-958B-39D7961AE6CB}">
      <dgm:prSet/>
      <dgm:spPr/>
      <dgm:t>
        <a:bodyPr/>
        <a:lstStyle/>
        <a:p>
          <a:endParaRPr lang="en-US"/>
        </a:p>
      </dgm:t>
    </dgm:pt>
    <dgm:pt modelId="{C7A7136F-FC1C-4310-A7BC-8AEC70237B3E}">
      <dgm:prSet phldrT="[Text]" custT="1"/>
      <dgm:spPr/>
      <dgm:t>
        <a:bodyPr/>
        <a:lstStyle/>
        <a:p>
          <a:r>
            <a:rPr lang="en-US" sz="1900" dirty="0" smtClean="0">
              <a:solidFill>
                <a:schemeClr val="tx1"/>
              </a:solidFill>
            </a:rPr>
            <a:t>Cost to household of hospital stay</a:t>
          </a:r>
          <a:endParaRPr lang="en-US" sz="1900" dirty="0">
            <a:solidFill>
              <a:schemeClr val="tx1"/>
            </a:solidFill>
          </a:endParaRPr>
        </a:p>
      </dgm:t>
    </dgm:pt>
    <dgm:pt modelId="{C048C6D5-DB8D-45DC-96DF-369D6870E361}" type="parTrans" cxnId="{0C267D50-CC5A-46D1-A5CB-C62A2FE95EFC}">
      <dgm:prSet/>
      <dgm:spPr/>
      <dgm:t>
        <a:bodyPr/>
        <a:lstStyle/>
        <a:p>
          <a:endParaRPr lang="en-US"/>
        </a:p>
      </dgm:t>
    </dgm:pt>
    <dgm:pt modelId="{65E82E21-EA0A-4841-9030-2C182A5EFA36}" type="sibTrans" cxnId="{0C267D50-CC5A-46D1-A5CB-C62A2FE95EFC}">
      <dgm:prSet/>
      <dgm:spPr/>
      <dgm:t>
        <a:bodyPr/>
        <a:lstStyle/>
        <a:p>
          <a:endParaRPr lang="en-US"/>
        </a:p>
      </dgm:t>
    </dgm:pt>
    <dgm:pt modelId="{4D87F368-0431-441C-A0AC-92C66D3AE024}">
      <dgm:prSet phldrT="[Text]" custT="1"/>
      <dgm:spPr/>
      <dgm:t>
        <a:bodyPr/>
        <a:lstStyle/>
        <a:p>
          <a:r>
            <a:rPr lang="en-US" sz="1900" dirty="0" smtClean="0">
              <a:solidFill>
                <a:schemeClr val="tx1"/>
              </a:solidFill>
            </a:rPr>
            <a:t>Hospital costs for clinic and inpatient care</a:t>
          </a:r>
          <a:endParaRPr lang="en-US" sz="1900" dirty="0">
            <a:solidFill>
              <a:schemeClr val="tx1"/>
            </a:solidFill>
          </a:endParaRPr>
        </a:p>
      </dgm:t>
    </dgm:pt>
    <dgm:pt modelId="{26AF76EF-FE2E-4350-B6F9-ADB20EE64A6A}" type="parTrans" cxnId="{6F4C1445-C015-4634-ABA1-B54E4AF71693}">
      <dgm:prSet/>
      <dgm:spPr/>
      <dgm:t>
        <a:bodyPr/>
        <a:lstStyle/>
        <a:p>
          <a:endParaRPr lang="en-US"/>
        </a:p>
      </dgm:t>
    </dgm:pt>
    <dgm:pt modelId="{74A2C5FD-A08D-497A-BC76-37F32300F7E1}" type="sibTrans" cxnId="{6F4C1445-C015-4634-ABA1-B54E4AF71693}">
      <dgm:prSet/>
      <dgm:spPr/>
      <dgm:t>
        <a:bodyPr/>
        <a:lstStyle/>
        <a:p>
          <a:endParaRPr lang="en-US"/>
        </a:p>
      </dgm:t>
    </dgm:pt>
    <dgm:pt modelId="{BD6440F9-CDCE-4578-96B5-D9215BB8E489}">
      <dgm:prSet phldrT="[Text]" custT="1"/>
      <dgm:spPr/>
      <dgm:t>
        <a:bodyPr/>
        <a:lstStyle/>
        <a:p>
          <a:r>
            <a:rPr lang="en-US" sz="1900" dirty="0" smtClean="0">
              <a:solidFill>
                <a:schemeClr val="tx1"/>
              </a:solidFill>
            </a:rPr>
            <a:t>Indirect costs from low productivity, absence from work and premature death</a:t>
          </a:r>
          <a:endParaRPr lang="en-US" sz="1900" dirty="0">
            <a:solidFill>
              <a:schemeClr val="tx1"/>
            </a:solidFill>
          </a:endParaRPr>
        </a:p>
      </dgm:t>
    </dgm:pt>
    <dgm:pt modelId="{63FD21A5-9203-452A-8CE4-EAD083A5CAC7}" type="parTrans" cxnId="{917FF52C-0E71-4F3C-913E-549151942542}">
      <dgm:prSet/>
      <dgm:spPr/>
      <dgm:t>
        <a:bodyPr/>
        <a:lstStyle/>
        <a:p>
          <a:endParaRPr lang="en-US"/>
        </a:p>
      </dgm:t>
    </dgm:pt>
    <dgm:pt modelId="{63BFD6ED-8C9C-4768-A160-33404784CFFC}" type="sibTrans" cxnId="{917FF52C-0E71-4F3C-913E-549151942542}">
      <dgm:prSet/>
      <dgm:spPr/>
      <dgm:t>
        <a:bodyPr/>
        <a:lstStyle/>
        <a:p>
          <a:endParaRPr lang="en-US"/>
        </a:p>
      </dgm:t>
    </dgm:pt>
    <dgm:pt modelId="{1BD363E5-74A5-4903-BB0D-230D8DB54BA3}">
      <dgm:prSet phldrT="[Text]" custT="1"/>
      <dgm:spPr/>
      <dgm:t>
        <a:bodyPr/>
        <a:lstStyle/>
        <a:p>
          <a:r>
            <a:rPr lang="en-US" sz="1900" dirty="0" smtClean="0">
              <a:solidFill>
                <a:schemeClr val="tx1"/>
              </a:solidFill>
            </a:rPr>
            <a:t>For economic analysis and estimation of  income and output loss</a:t>
          </a:r>
          <a:endParaRPr lang="en-US" sz="1900" dirty="0">
            <a:solidFill>
              <a:schemeClr val="tx1"/>
            </a:solidFill>
          </a:endParaRPr>
        </a:p>
      </dgm:t>
    </dgm:pt>
    <dgm:pt modelId="{2A3B85CB-78CB-4885-8960-51251C1945BF}" type="parTrans" cxnId="{4C1D6744-59CE-4D54-AC46-B6D58BFEA1A0}">
      <dgm:prSet/>
      <dgm:spPr/>
      <dgm:t>
        <a:bodyPr/>
        <a:lstStyle/>
        <a:p>
          <a:endParaRPr lang="en-US"/>
        </a:p>
      </dgm:t>
    </dgm:pt>
    <dgm:pt modelId="{3717A11B-31B4-407C-9430-B1884809DAD5}" type="sibTrans" cxnId="{4C1D6744-59CE-4D54-AC46-B6D58BFEA1A0}">
      <dgm:prSet/>
      <dgm:spPr/>
      <dgm:t>
        <a:bodyPr/>
        <a:lstStyle/>
        <a:p>
          <a:endParaRPr lang="en-US"/>
        </a:p>
      </dgm:t>
    </dgm:pt>
    <dgm:pt modelId="{D2783AEF-02C2-45F8-95DB-FE06704B6AB1}">
      <dgm:prSet phldrT="[Text]" custT="1"/>
      <dgm:spPr/>
      <dgm:t>
        <a:bodyPr/>
        <a:lstStyle/>
        <a:p>
          <a:endParaRPr lang="en-US" sz="1900" dirty="0">
            <a:solidFill>
              <a:schemeClr val="tx1"/>
            </a:solidFill>
          </a:endParaRPr>
        </a:p>
      </dgm:t>
    </dgm:pt>
    <dgm:pt modelId="{1A57918A-797F-4610-B395-5E29B8423A2B}" type="parTrans" cxnId="{5CDBF687-2D7A-4E76-B4AF-F63ED3A4B215}">
      <dgm:prSet/>
      <dgm:spPr/>
      <dgm:t>
        <a:bodyPr/>
        <a:lstStyle/>
        <a:p>
          <a:endParaRPr lang="en-US"/>
        </a:p>
      </dgm:t>
    </dgm:pt>
    <dgm:pt modelId="{10A5B7E7-829C-4755-B147-2603D6EFC474}" type="sibTrans" cxnId="{5CDBF687-2D7A-4E76-B4AF-F63ED3A4B215}">
      <dgm:prSet/>
      <dgm:spPr/>
      <dgm:t>
        <a:bodyPr/>
        <a:lstStyle/>
        <a:p>
          <a:endParaRPr lang="en-US"/>
        </a:p>
      </dgm:t>
    </dgm:pt>
    <dgm:pt modelId="{2BA28173-0919-47E0-9143-3B5DA13D3D40}" type="pres">
      <dgm:prSet presAssocID="{CED3C5D0-41EA-424B-9FC1-558F4CE3625E}" presName="Name0" presStyleCnt="0">
        <dgm:presLayoutVars>
          <dgm:dir/>
          <dgm:animLvl val="lvl"/>
          <dgm:resizeHandles val="exact"/>
        </dgm:presLayoutVars>
      </dgm:prSet>
      <dgm:spPr/>
      <dgm:t>
        <a:bodyPr/>
        <a:lstStyle/>
        <a:p>
          <a:endParaRPr lang="en-US"/>
        </a:p>
      </dgm:t>
    </dgm:pt>
    <dgm:pt modelId="{D387835D-C42D-4A48-9252-64129F795F90}" type="pres">
      <dgm:prSet presAssocID="{76A9472E-8FEF-46BE-BD51-78195EE4E033}" presName="composite" presStyleCnt="0"/>
      <dgm:spPr/>
    </dgm:pt>
    <dgm:pt modelId="{D94A4051-0ED6-4E29-9F39-4424EB7B0C84}" type="pres">
      <dgm:prSet presAssocID="{76A9472E-8FEF-46BE-BD51-78195EE4E033}" presName="parTx" presStyleLbl="alignNode1" presStyleIdx="0" presStyleCnt="2">
        <dgm:presLayoutVars>
          <dgm:chMax val="0"/>
          <dgm:chPref val="0"/>
          <dgm:bulletEnabled val="1"/>
        </dgm:presLayoutVars>
      </dgm:prSet>
      <dgm:spPr/>
      <dgm:t>
        <a:bodyPr/>
        <a:lstStyle/>
        <a:p>
          <a:endParaRPr lang="en-US"/>
        </a:p>
      </dgm:t>
    </dgm:pt>
    <dgm:pt modelId="{E758A00D-B32B-4475-9CEE-6431720A50B6}" type="pres">
      <dgm:prSet presAssocID="{76A9472E-8FEF-46BE-BD51-78195EE4E033}" presName="desTx" presStyleLbl="alignAccFollowNode1" presStyleIdx="0" presStyleCnt="2">
        <dgm:presLayoutVars>
          <dgm:bulletEnabled val="1"/>
        </dgm:presLayoutVars>
      </dgm:prSet>
      <dgm:spPr/>
      <dgm:t>
        <a:bodyPr/>
        <a:lstStyle/>
        <a:p>
          <a:endParaRPr lang="en-US"/>
        </a:p>
      </dgm:t>
    </dgm:pt>
    <dgm:pt modelId="{258C98A7-EA2C-491A-8920-6E4D0167DEB3}" type="pres">
      <dgm:prSet presAssocID="{4648CC5B-8D9C-4D3E-9CDC-79CA95BE4083}" presName="space" presStyleCnt="0"/>
      <dgm:spPr/>
    </dgm:pt>
    <dgm:pt modelId="{6C99F0F8-AEFC-4CE7-AFF2-C8C073B23114}" type="pres">
      <dgm:prSet presAssocID="{F1E027D8-3C40-434D-BD19-27561DC1365F}" presName="composite" presStyleCnt="0"/>
      <dgm:spPr/>
    </dgm:pt>
    <dgm:pt modelId="{D702327B-FCAD-45F6-AEB6-9319FBA5A0B2}" type="pres">
      <dgm:prSet presAssocID="{F1E027D8-3C40-434D-BD19-27561DC1365F}" presName="parTx" presStyleLbl="alignNode1" presStyleIdx="1" presStyleCnt="2">
        <dgm:presLayoutVars>
          <dgm:chMax val="0"/>
          <dgm:chPref val="0"/>
          <dgm:bulletEnabled val="1"/>
        </dgm:presLayoutVars>
      </dgm:prSet>
      <dgm:spPr/>
      <dgm:t>
        <a:bodyPr/>
        <a:lstStyle/>
        <a:p>
          <a:endParaRPr lang="en-US"/>
        </a:p>
      </dgm:t>
    </dgm:pt>
    <dgm:pt modelId="{74DF019E-37E0-4D8C-BF49-058F3EBDE8DF}" type="pres">
      <dgm:prSet presAssocID="{F1E027D8-3C40-434D-BD19-27561DC1365F}" presName="desTx" presStyleLbl="alignAccFollowNode1" presStyleIdx="1" presStyleCnt="2">
        <dgm:presLayoutVars>
          <dgm:bulletEnabled val="1"/>
        </dgm:presLayoutVars>
      </dgm:prSet>
      <dgm:spPr/>
      <dgm:t>
        <a:bodyPr/>
        <a:lstStyle/>
        <a:p>
          <a:endParaRPr lang="en-US"/>
        </a:p>
      </dgm:t>
    </dgm:pt>
  </dgm:ptLst>
  <dgm:cxnLst>
    <dgm:cxn modelId="{5CDBF687-2D7A-4E76-B4AF-F63ED3A4B215}" srcId="{F1E027D8-3C40-434D-BD19-27561DC1365F}" destId="{D2783AEF-02C2-45F8-95DB-FE06704B6AB1}" srcOrd="1" destOrd="0" parTransId="{1A57918A-797F-4610-B395-5E29B8423A2B}" sibTransId="{10A5B7E7-829C-4755-B147-2603D6EFC474}"/>
    <dgm:cxn modelId="{E79D86F5-36CB-47C2-A811-D5206B9D6490}" type="presOf" srcId="{F0AC322E-88AA-4E82-8D0F-05C53AAD1F58}" destId="{E758A00D-B32B-4475-9CEE-6431720A50B6}" srcOrd="0" destOrd="5" presId="urn:microsoft.com/office/officeart/2005/8/layout/hList1"/>
    <dgm:cxn modelId="{BC5619EA-E23B-4C42-A453-00FFF6AFE42F}" srcId="{95B02173-047A-4365-AAE5-16CA08BBA5D0}" destId="{C980141D-A6A5-4753-A93C-2B5176288504}" srcOrd="0" destOrd="0" parTransId="{6F5FB897-FFC1-468A-BBD6-53D10A67F740}" sibTransId="{635E3FC0-1736-417D-B536-AA965A4B55A8}"/>
    <dgm:cxn modelId="{A96488DB-0E4B-46D5-A717-DBEDB8F1D8F6}" type="presOf" srcId="{CED3C5D0-41EA-424B-9FC1-558F4CE3625E}" destId="{2BA28173-0919-47E0-9143-3B5DA13D3D40}" srcOrd="0" destOrd="0" presId="urn:microsoft.com/office/officeart/2005/8/layout/hList1"/>
    <dgm:cxn modelId="{ADCA7AD3-29B9-4F2D-AF65-10C018E6A403}" type="presOf" srcId="{C980141D-A6A5-4753-A93C-2B5176288504}" destId="{E758A00D-B32B-4475-9CEE-6431720A50B6}" srcOrd="0" destOrd="3" presId="urn:microsoft.com/office/officeart/2005/8/layout/hList1"/>
    <dgm:cxn modelId="{6F4C1445-C015-4634-ABA1-B54E4AF71693}" srcId="{F1E027D8-3C40-434D-BD19-27561DC1365F}" destId="{4D87F368-0431-441C-A0AC-92C66D3AE024}" srcOrd="4" destOrd="0" parTransId="{26AF76EF-FE2E-4350-B6F9-ADB20EE64A6A}" sibTransId="{74A2C5FD-A08D-497A-BC76-37F32300F7E1}"/>
    <dgm:cxn modelId="{253667BD-374B-4D44-B4FA-32C25BB933A0}" srcId="{95B02173-047A-4365-AAE5-16CA08BBA5D0}" destId="{2F806E9E-0162-4862-8DBE-ABCF0558940B}" srcOrd="1" destOrd="0" parTransId="{E6B8BD73-A908-41AF-8F39-61A7D7B8C030}" sibTransId="{62D9F5B2-F910-408B-ACF3-BACB67CDD5BB}"/>
    <dgm:cxn modelId="{15ED0285-0CF4-4E68-9298-9F05B81BE5FF}" type="presOf" srcId="{F1E027D8-3C40-434D-BD19-27561DC1365F}" destId="{D702327B-FCAD-45F6-AEB6-9319FBA5A0B2}" srcOrd="0" destOrd="0" presId="urn:microsoft.com/office/officeart/2005/8/layout/hList1"/>
    <dgm:cxn modelId="{E2FC71C5-DB15-4D7B-A448-DE7D371B1432}" type="presOf" srcId="{4D87F368-0431-441C-A0AC-92C66D3AE024}" destId="{74DF019E-37E0-4D8C-BF49-058F3EBDE8DF}" srcOrd="0" destOrd="4" presId="urn:microsoft.com/office/officeart/2005/8/layout/hList1"/>
    <dgm:cxn modelId="{0F90ADCA-63C6-4AF2-9FD7-B63D8736BA92}" srcId="{95B02173-047A-4365-AAE5-16CA08BBA5D0}" destId="{F0AC322E-88AA-4E82-8D0F-05C53AAD1F58}" srcOrd="2" destOrd="0" parTransId="{7AFD5AC1-BB57-4948-8898-EE5F13B96DDE}" sibTransId="{A39DE218-FF62-4C11-A9B2-374C34EA7C49}"/>
    <dgm:cxn modelId="{961295DD-9C5D-488A-9FEF-6C03F16E7BAC}" type="presOf" srcId="{2B55E7BB-7B29-45F5-92DC-4A8C140472F7}" destId="{74DF019E-37E0-4D8C-BF49-058F3EBDE8DF}" srcOrd="0" destOrd="2" presId="urn:microsoft.com/office/officeart/2005/8/layout/hList1"/>
    <dgm:cxn modelId="{CAC670F2-5024-4175-A000-59E39EBF058C}" type="presOf" srcId="{3B0494CB-A93B-4061-AB02-29977693F12A}" destId="{E758A00D-B32B-4475-9CEE-6431720A50B6}" srcOrd="0" destOrd="12" presId="urn:microsoft.com/office/officeart/2005/8/layout/hList1"/>
    <dgm:cxn modelId="{32B3A5F3-61AA-4B77-A3B9-555720D1ADF1}" type="presOf" srcId="{1BD363E5-74A5-4903-BB0D-230D8DB54BA3}" destId="{74DF019E-37E0-4D8C-BF49-058F3EBDE8DF}" srcOrd="0" destOrd="0" presId="urn:microsoft.com/office/officeart/2005/8/layout/hList1"/>
    <dgm:cxn modelId="{0C9A62AB-45E9-479D-8023-0B9A86AA81DA}" srcId="{76A9472E-8FEF-46BE-BD51-78195EE4E033}" destId="{8ECBB709-2CFE-475E-9B2F-9A2FF583ED26}" srcOrd="1" destOrd="0" parTransId="{28809571-E537-4F96-9D29-116F7FBD987A}" sibTransId="{D29ED6A7-7BA4-4C0C-9FB6-2581A47CB4BD}"/>
    <dgm:cxn modelId="{600FD293-69AE-4241-8519-513C22153A1D}" srcId="{95B02173-047A-4365-AAE5-16CA08BBA5D0}" destId="{3B0494CB-A93B-4061-AB02-29977693F12A}" srcOrd="9" destOrd="0" parTransId="{6CC73DA6-C7B6-4F3D-B9F0-6AD32D342850}" sibTransId="{DF08101C-C0E7-4212-BB78-A3ABAF73F599}"/>
    <dgm:cxn modelId="{5D82C203-DE3A-4C72-869F-1044D79A06F4}" type="presOf" srcId="{2A407354-27C5-45B8-A16C-CD31D8E93470}" destId="{E758A00D-B32B-4475-9CEE-6431720A50B6}" srcOrd="0" destOrd="10" presId="urn:microsoft.com/office/officeart/2005/8/layout/hList1"/>
    <dgm:cxn modelId="{60594262-A6C0-4F03-B6D5-6F82A50A73D9}" srcId="{F1E027D8-3C40-434D-BD19-27561DC1365F}" destId="{2B55E7BB-7B29-45F5-92DC-4A8C140472F7}" srcOrd="2" destOrd="0" parTransId="{F132DFCB-01DF-439B-858F-7E6D1FB20D94}" sibTransId="{83D4AF07-E725-4AB9-880B-789DEEF360F4}"/>
    <dgm:cxn modelId="{E775E81E-4EC3-4F00-8BA4-B872A62C5FE3}" srcId="{CED3C5D0-41EA-424B-9FC1-558F4CE3625E}" destId="{76A9472E-8FEF-46BE-BD51-78195EE4E033}" srcOrd="0" destOrd="0" parTransId="{80EEA52B-8E33-4A8F-8403-21B21CB89B4D}" sibTransId="{4648CC5B-8D9C-4D3E-9CDC-79CA95BE4083}"/>
    <dgm:cxn modelId="{69F149CF-66BB-4119-8E74-0D641547A5B9}" type="presOf" srcId="{BD6440F9-CDCE-4578-96B5-D9215BB8E489}" destId="{74DF019E-37E0-4D8C-BF49-058F3EBDE8DF}" srcOrd="0" destOrd="5" presId="urn:microsoft.com/office/officeart/2005/8/layout/hList1"/>
    <dgm:cxn modelId="{A0BD13A1-18A3-4373-B02D-0512D92483C2}" srcId="{76A9472E-8FEF-46BE-BD51-78195EE4E033}" destId="{95B02173-047A-4365-AAE5-16CA08BBA5D0}" srcOrd="2" destOrd="0" parTransId="{B71D0EA2-525C-4E92-B825-429630FC6585}" sibTransId="{1645B0AA-023D-46F2-B460-A9DC7D094124}"/>
    <dgm:cxn modelId="{5B4B930B-E4F7-4D97-ACCB-F9C93E92FB91}" type="presOf" srcId="{D04A5250-A507-460E-A15F-9D50AFD1DA53}" destId="{E758A00D-B32B-4475-9CEE-6431720A50B6}" srcOrd="0" destOrd="7" presId="urn:microsoft.com/office/officeart/2005/8/layout/hList1"/>
    <dgm:cxn modelId="{F41B941E-77E5-44B9-9EC5-5848459A7F39}" type="presOf" srcId="{8C3D8420-BAE5-45E0-A61F-848E2163ED15}" destId="{E758A00D-B32B-4475-9CEE-6431720A50B6}" srcOrd="0" destOrd="9" presId="urn:microsoft.com/office/officeart/2005/8/layout/hList1"/>
    <dgm:cxn modelId="{0C267D50-CC5A-46D1-A5CB-C62A2FE95EFC}" srcId="{F1E027D8-3C40-434D-BD19-27561DC1365F}" destId="{C7A7136F-FC1C-4310-A7BC-8AEC70237B3E}" srcOrd="3" destOrd="0" parTransId="{C048C6D5-DB8D-45DC-96DF-369D6870E361}" sibTransId="{65E82E21-EA0A-4841-9030-2C182A5EFA36}"/>
    <dgm:cxn modelId="{06CC219F-94E3-4C86-B308-FA0FA743EBAD}" type="presOf" srcId="{95B02173-047A-4365-AAE5-16CA08BBA5D0}" destId="{E758A00D-B32B-4475-9CEE-6431720A50B6}" srcOrd="0" destOrd="2" presId="urn:microsoft.com/office/officeart/2005/8/layout/hList1"/>
    <dgm:cxn modelId="{7E7DA255-6951-4972-95A2-C919A0E1D067}" srcId="{95B02173-047A-4365-AAE5-16CA08BBA5D0}" destId="{0E6C5564-9029-4F68-9DE3-F4F27BBC0731}" srcOrd="3" destOrd="0" parTransId="{1734373F-332F-471A-877A-F5CC45888669}" sibTransId="{96BE8A12-3702-4E55-8100-E307FC38EBC6}"/>
    <dgm:cxn modelId="{BFB03E3F-A345-4205-8A79-F964A26D507B}" srcId="{95B02173-047A-4365-AAE5-16CA08BBA5D0}" destId="{638C23F5-BD3E-4761-BEDC-27F1DAD50C2A}" srcOrd="5" destOrd="0" parTransId="{00769B23-B00A-4A52-9747-C08D91CC5993}" sibTransId="{0028658A-3B25-4329-9A42-B62FA0BDDD45}"/>
    <dgm:cxn modelId="{2ACEEE53-DA5B-41E3-A9F9-976EE2ECF30D}" srcId="{95B02173-047A-4365-AAE5-16CA08BBA5D0}" destId="{2A407354-27C5-45B8-A16C-CD31D8E93470}" srcOrd="7" destOrd="0" parTransId="{FFD25A39-C370-4FA3-AF85-9CDE8FCE1A98}" sibTransId="{8D750956-5924-4D0B-B8F3-5D0DC47737EC}"/>
    <dgm:cxn modelId="{B19793B5-B365-40A7-9634-A635A89A43E5}" type="presOf" srcId="{1DFD9294-F25B-49F9-8F7F-62200BC9B368}" destId="{E758A00D-B32B-4475-9CEE-6431720A50B6}" srcOrd="0" destOrd="11" presId="urn:microsoft.com/office/officeart/2005/8/layout/hList1"/>
    <dgm:cxn modelId="{6D248A7F-4C27-4AFF-B90A-7E265067E67B}" srcId="{95B02173-047A-4365-AAE5-16CA08BBA5D0}" destId="{1DFD9294-F25B-49F9-8F7F-62200BC9B368}" srcOrd="8" destOrd="0" parTransId="{F6F2D5E9-07D3-46D1-93EE-6EF96F148B37}" sibTransId="{2D0C9102-13EE-40AF-9B98-23AA1E7E7965}"/>
    <dgm:cxn modelId="{21824E4C-0F6A-4A38-958B-39D7961AE6CB}" srcId="{95B02173-047A-4365-AAE5-16CA08BBA5D0}" destId="{8C3D8420-BAE5-45E0-A61F-848E2163ED15}" srcOrd="6" destOrd="0" parTransId="{44CB5ACB-2B8E-4E4B-97A7-5D16FD611D66}" sibTransId="{7AAD4724-F63E-49DE-A6BF-75390515AFE1}"/>
    <dgm:cxn modelId="{D084B663-531B-4B0D-8BED-833E7137FC31}" type="presOf" srcId="{D2783AEF-02C2-45F8-95DB-FE06704B6AB1}" destId="{74DF019E-37E0-4D8C-BF49-058F3EBDE8DF}" srcOrd="0" destOrd="1" presId="urn:microsoft.com/office/officeart/2005/8/layout/hList1"/>
    <dgm:cxn modelId="{4C1D6744-59CE-4D54-AC46-B6D58BFEA1A0}" srcId="{F1E027D8-3C40-434D-BD19-27561DC1365F}" destId="{1BD363E5-74A5-4903-BB0D-230D8DB54BA3}" srcOrd="0" destOrd="0" parTransId="{2A3B85CB-78CB-4885-8960-51251C1945BF}" sibTransId="{3717A11B-31B4-407C-9430-B1884809DAD5}"/>
    <dgm:cxn modelId="{5A33DA2B-EF3D-45B2-9734-1A5E362BD1AC}" type="presOf" srcId="{8ECBB709-2CFE-475E-9B2F-9A2FF583ED26}" destId="{E758A00D-B32B-4475-9CEE-6431720A50B6}" srcOrd="0" destOrd="1" presId="urn:microsoft.com/office/officeart/2005/8/layout/hList1"/>
    <dgm:cxn modelId="{244D1810-DD6C-4A70-B803-5DCE9D9A3280}" type="presOf" srcId="{76A9472E-8FEF-46BE-BD51-78195EE4E033}" destId="{D94A4051-0ED6-4E29-9F39-4424EB7B0C84}" srcOrd="0" destOrd="0" presId="urn:microsoft.com/office/officeart/2005/8/layout/hList1"/>
    <dgm:cxn modelId="{CC4BA8C7-BC11-4AB8-9516-D7E1CA1088BE}" srcId="{95B02173-047A-4365-AAE5-16CA08BBA5D0}" destId="{D04A5250-A507-460E-A15F-9D50AFD1DA53}" srcOrd="4" destOrd="0" parTransId="{1215CE06-D0D4-4D01-9573-7FB41E21FFBD}" sibTransId="{149DA758-5EAD-4EA5-8F32-D4527BCC1D88}"/>
    <dgm:cxn modelId="{917FF52C-0E71-4F3C-913E-549151942542}" srcId="{F1E027D8-3C40-434D-BD19-27561DC1365F}" destId="{BD6440F9-CDCE-4578-96B5-D9215BB8E489}" srcOrd="5" destOrd="0" parTransId="{63FD21A5-9203-452A-8CE4-EAD083A5CAC7}" sibTransId="{63BFD6ED-8C9C-4768-A160-33404784CFFC}"/>
    <dgm:cxn modelId="{27FE2E05-C115-4BD3-B2D5-4712543CD792}" srcId="{76A9472E-8FEF-46BE-BD51-78195EE4E033}" destId="{F8F8705B-9516-40CB-8C22-96DF04596828}" srcOrd="0" destOrd="0" parTransId="{00EF904B-33F0-4DDF-A0F5-459F9BB76D9A}" sibTransId="{622A5A2D-9EE0-4F54-914E-0465AE4ED170}"/>
    <dgm:cxn modelId="{383DCFAB-2B93-491B-9FED-EC5D6BB4D82F}" type="presOf" srcId="{638C23F5-BD3E-4761-BEDC-27F1DAD50C2A}" destId="{E758A00D-B32B-4475-9CEE-6431720A50B6}" srcOrd="0" destOrd="8" presId="urn:microsoft.com/office/officeart/2005/8/layout/hList1"/>
    <dgm:cxn modelId="{E1A994CC-C837-49FE-8DC5-BE814F0BB0B3}" type="presOf" srcId="{2F806E9E-0162-4862-8DBE-ABCF0558940B}" destId="{E758A00D-B32B-4475-9CEE-6431720A50B6}" srcOrd="0" destOrd="4" presId="urn:microsoft.com/office/officeart/2005/8/layout/hList1"/>
    <dgm:cxn modelId="{524F535B-8737-46D0-8938-B8342D999582}" type="presOf" srcId="{0E6C5564-9029-4F68-9DE3-F4F27BBC0731}" destId="{E758A00D-B32B-4475-9CEE-6431720A50B6}" srcOrd="0" destOrd="6" presId="urn:microsoft.com/office/officeart/2005/8/layout/hList1"/>
    <dgm:cxn modelId="{BC38185F-5656-4A43-99D9-9D937ADFF999}" type="presOf" srcId="{F8F8705B-9516-40CB-8C22-96DF04596828}" destId="{E758A00D-B32B-4475-9CEE-6431720A50B6}" srcOrd="0" destOrd="0" presId="urn:microsoft.com/office/officeart/2005/8/layout/hList1"/>
    <dgm:cxn modelId="{CB06BAA5-66D6-4ACC-AA16-7E948DF08A8D}" srcId="{CED3C5D0-41EA-424B-9FC1-558F4CE3625E}" destId="{F1E027D8-3C40-434D-BD19-27561DC1365F}" srcOrd="1" destOrd="0" parTransId="{5A1F7893-7168-4A0A-BC62-846A77FC7FE8}" sibTransId="{3B84480F-7239-435A-87C6-C1CD798243CC}"/>
    <dgm:cxn modelId="{EF48FEE8-774E-4D35-BD0B-18E728552350}" type="presOf" srcId="{C7A7136F-FC1C-4310-A7BC-8AEC70237B3E}" destId="{74DF019E-37E0-4D8C-BF49-058F3EBDE8DF}" srcOrd="0" destOrd="3" presId="urn:microsoft.com/office/officeart/2005/8/layout/hList1"/>
    <dgm:cxn modelId="{DE10831B-2367-4A89-A817-797D39290B26}" type="presParOf" srcId="{2BA28173-0919-47E0-9143-3B5DA13D3D40}" destId="{D387835D-C42D-4A48-9252-64129F795F90}" srcOrd="0" destOrd="0" presId="urn:microsoft.com/office/officeart/2005/8/layout/hList1"/>
    <dgm:cxn modelId="{32AC1BB1-D18C-407D-A299-4385B350CF4F}" type="presParOf" srcId="{D387835D-C42D-4A48-9252-64129F795F90}" destId="{D94A4051-0ED6-4E29-9F39-4424EB7B0C84}" srcOrd="0" destOrd="0" presId="urn:microsoft.com/office/officeart/2005/8/layout/hList1"/>
    <dgm:cxn modelId="{62F62ECD-A970-4FE0-90C8-C42C73CB8A06}" type="presParOf" srcId="{D387835D-C42D-4A48-9252-64129F795F90}" destId="{E758A00D-B32B-4475-9CEE-6431720A50B6}" srcOrd="1" destOrd="0" presId="urn:microsoft.com/office/officeart/2005/8/layout/hList1"/>
    <dgm:cxn modelId="{BC80F700-22A2-4E48-BBB9-7A2EC3C9C6FA}" type="presParOf" srcId="{2BA28173-0919-47E0-9143-3B5DA13D3D40}" destId="{258C98A7-EA2C-491A-8920-6E4D0167DEB3}" srcOrd="1" destOrd="0" presId="urn:microsoft.com/office/officeart/2005/8/layout/hList1"/>
    <dgm:cxn modelId="{97877707-3197-4E4B-BFA2-AD1EDD654364}" type="presParOf" srcId="{2BA28173-0919-47E0-9143-3B5DA13D3D40}" destId="{6C99F0F8-AEFC-4CE7-AFF2-C8C073B23114}" srcOrd="2" destOrd="0" presId="urn:microsoft.com/office/officeart/2005/8/layout/hList1"/>
    <dgm:cxn modelId="{F603659E-4408-41F7-BA54-4F55469580A8}" type="presParOf" srcId="{6C99F0F8-AEFC-4CE7-AFF2-C8C073B23114}" destId="{D702327B-FCAD-45F6-AEB6-9319FBA5A0B2}" srcOrd="0" destOrd="0" presId="urn:microsoft.com/office/officeart/2005/8/layout/hList1"/>
    <dgm:cxn modelId="{8B0C3826-2130-42A6-9C1E-95FD5228050B}" type="presParOf" srcId="{6C99F0F8-AEFC-4CE7-AFF2-C8C073B23114}" destId="{74DF019E-37E0-4D8C-BF49-058F3EBDE8DF}"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838D336-606E-445D-BC37-0749CDD1762C}" type="doc">
      <dgm:prSet loTypeId="urn:microsoft.com/office/officeart/2005/8/layout/target3" loCatId="list" qsTypeId="urn:microsoft.com/office/officeart/2005/8/quickstyle/simple1#10" qsCatId="simple" csTypeId="urn:microsoft.com/office/officeart/2005/8/colors/colorful1#10" csCatId="colorful" phldr="1"/>
      <dgm:spPr/>
      <dgm:t>
        <a:bodyPr/>
        <a:lstStyle/>
        <a:p>
          <a:endParaRPr lang="en-US"/>
        </a:p>
      </dgm:t>
    </dgm:pt>
    <dgm:pt modelId="{22B62B2D-F65D-490E-8BC0-F852C5C7831C}">
      <dgm:prSet phldrT="[Text]" custT="1"/>
      <dgm:spPr/>
      <dgm:t>
        <a:bodyPr/>
        <a:lstStyle/>
        <a:p>
          <a:r>
            <a:rPr lang="en-US" sz="2000" dirty="0" smtClean="0"/>
            <a:t>74% Males </a:t>
          </a:r>
          <a:endParaRPr lang="en-US" sz="2000" dirty="0"/>
        </a:p>
      </dgm:t>
    </dgm:pt>
    <dgm:pt modelId="{7D46C955-5CEB-43BD-9144-096C66AA2500}" type="parTrans" cxnId="{97766450-7B85-4D84-9BC4-3A0D78651FAB}">
      <dgm:prSet/>
      <dgm:spPr/>
      <dgm:t>
        <a:bodyPr/>
        <a:lstStyle/>
        <a:p>
          <a:endParaRPr lang="en-US" sz="2000"/>
        </a:p>
      </dgm:t>
    </dgm:pt>
    <dgm:pt modelId="{6ED2B2D3-C8A2-4A49-BF62-50131659414C}" type="sibTrans" cxnId="{97766450-7B85-4D84-9BC4-3A0D78651FAB}">
      <dgm:prSet/>
      <dgm:spPr/>
      <dgm:t>
        <a:bodyPr/>
        <a:lstStyle/>
        <a:p>
          <a:endParaRPr lang="en-US" sz="2000"/>
        </a:p>
      </dgm:t>
    </dgm:pt>
    <dgm:pt modelId="{413499B4-D2E2-417C-9BB1-DAFE35204B54}">
      <dgm:prSet phldrT="[Text]" custT="1"/>
      <dgm:spPr/>
      <dgm:t>
        <a:bodyPr/>
        <a:lstStyle/>
        <a:p>
          <a:r>
            <a:rPr lang="en-US" sz="2000" dirty="0" smtClean="0"/>
            <a:t>Mean age 56years</a:t>
          </a:r>
          <a:endParaRPr lang="en-US" sz="2000" dirty="0"/>
        </a:p>
      </dgm:t>
    </dgm:pt>
    <dgm:pt modelId="{4520A6F2-4C1E-478C-9DA1-FDE2033321B1}" type="parTrans" cxnId="{088E25E3-1935-48E3-849E-FA4D9F2A0808}">
      <dgm:prSet/>
      <dgm:spPr/>
      <dgm:t>
        <a:bodyPr/>
        <a:lstStyle/>
        <a:p>
          <a:endParaRPr lang="en-US" sz="2000"/>
        </a:p>
      </dgm:t>
    </dgm:pt>
    <dgm:pt modelId="{63F95576-1369-48EE-9FDD-C948E26790DF}" type="sibTrans" cxnId="{088E25E3-1935-48E3-849E-FA4D9F2A0808}">
      <dgm:prSet/>
      <dgm:spPr/>
      <dgm:t>
        <a:bodyPr/>
        <a:lstStyle/>
        <a:p>
          <a:endParaRPr lang="en-US" sz="2000"/>
        </a:p>
      </dgm:t>
    </dgm:pt>
    <dgm:pt modelId="{B715F90D-72E3-4600-A4C6-9F22F329D65A}">
      <dgm:prSet phldrT="[Text]" custT="1"/>
      <dgm:spPr/>
      <dgm:t>
        <a:bodyPr/>
        <a:lstStyle/>
        <a:p>
          <a:r>
            <a:rPr lang="en-US" sz="2000" dirty="0" smtClean="0"/>
            <a:t>98% Sinhalese</a:t>
          </a:r>
          <a:endParaRPr lang="en-US" sz="2000" dirty="0"/>
        </a:p>
      </dgm:t>
    </dgm:pt>
    <dgm:pt modelId="{DEDBD83B-1884-4FC5-B916-FC7A5AD20AE6}" type="parTrans" cxnId="{998B04C5-0172-4839-8B0C-7B22653F4D01}">
      <dgm:prSet/>
      <dgm:spPr/>
      <dgm:t>
        <a:bodyPr/>
        <a:lstStyle/>
        <a:p>
          <a:endParaRPr lang="en-US" sz="2000"/>
        </a:p>
      </dgm:t>
    </dgm:pt>
    <dgm:pt modelId="{72644E6A-D6D6-4AD3-8847-D8276080796D}" type="sibTrans" cxnId="{998B04C5-0172-4839-8B0C-7B22653F4D01}">
      <dgm:prSet/>
      <dgm:spPr/>
      <dgm:t>
        <a:bodyPr/>
        <a:lstStyle/>
        <a:p>
          <a:endParaRPr lang="en-US" sz="2000"/>
        </a:p>
      </dgm:t>
    </dgm:pt>
    <dgm:pt modelId="{D2C64AE7-2984-4424-AF7C-7BB999CB7A42}">
      <dgm:prSet custT="1"/>
      <dgm:spPr/>
      <dgm:t>
        <a:bodyPr/>
        <a:lstStyle/>
        <a:p>
          <a:r>
            <a:rPr lang="en-US" sz="2000" dirty="0" smtClean="0"/>
            <a:t>98% Buddhists</a:t>
          </a:r>
          <a:endParaRPr lang="en-US" sz="2000" dirty="0"/>
        </a:p>
      </dgm:t>
    </dgm:pt>
    <dgm:pt modelId="{1D397927-EB28-4881-AACD-CC81B711FA02}" type="parTrans" cxnId="{956E998A-0C35-40EC-89DF-2CB4C48A64D1}">
      <dgm:prSet/>
      <dgm:spPr/>
      <dgm:t>
        <a:bodyPr/>
        <a:lstStyle/>
        <a:p>
          <a:endParaRPr lang="en-US" sz="2000"/>
        </a:p>
      </dgm:t>
    </dgm:pt>
    <dgm:pt modelId="{4469CDA7-FBDE-4448-83B5-E4694E818961}" type="sibTrans" cxnId="{956E998A-0C35-40EC-89DF-2CB4C48A64D1}">
      <dgm:prSet/>
      <dgm:spPr/>
      <dgm:t>
        <a:bodyPr/>
        <a:lstStyle/>
        <a:p>
          <a:endParaRPr lang="en-US" sz="2000"/>
        </a:p>
      </dgm:t>
    </dgm:pt>
    <dgm:pt modelId="{A28304DC-8F41-4536-B7C1-C3F03666E05F}">
      <dgm:prSet custT="1"/>
      <dgm:spPr/>
      <dgm:t>
        <a:bodyPr/>
        <a:lstStyle/>
        <a:p>
          <a:r>
            <a:rPr lang="en-US" sz="2000" dirty="0" smtClean="0"/>
            <a:t>50% were skilled agriculture and fishery workers whilst 40% were unemployed</a:t>
          </a:r>
          <a:endParaRPr lang="en-US" sz="2000" dirty="0"/>
        </a:p>
      </dgm:t>
    </dgm:pt>
    <dgm:pt modelId="{E91E1321-90F2-45AD-9E65-7C2D44694771}" type="parTrans" cxnId="{ACDEE49B-4006-4258-861C-F19F3F07A01C}">
      <dgm:prSet/>
      <dgm:spPr/>
      <dgm:t>
        <a:bodyPr/>
        <a:lstStyle/>
        <a:p>
          <a:endParaRPr lang="en-US" sz="2000"/>
        </a:p>
      </dgm:t>
    </dgm:pt>
    <dgm:pt modelId="{B21D30FE-CC10-473C-A78C-45143B7CF46C}" type="sibTrans" cxnId="{ACDEE49B-4006-4258-861C-F19F3F07A01C}">
      <dgm:prSet/>
      <dgm:spPr/>
      <dgm:t>
        <a:bodyPr/>
        <a:lstStyle/>
        <a:p>
          <a:endParaRPr lang="en-US" sz="2000"/>
        </a:p>
      </dgm:t>
    </dgm:pt>
    <dgm:pt modelId="{AD7EE068-052D-4B17-9A18-176EB2C39579}">
      <dgm:prSet custT="1"/>
      <dgm:spPr/>
      <dgm:t>
        <a:bodyPr/>
        <a:lstStyle/>
        <a:p>
          <a:r>
            <a:rPr lang="en-US" sz="2000" dirty="0" smtClean="0"/>
            <a:t>54% monthly family income was Rs5000-20000</a:t>
          </a:r>
          <a:endParaRPr lang="en-US" sz="2000" dirty="0"/>
        </a:p>
      </dgm:t>
    </dgm:pt>
    <dgm:pt modelId="{701B9717-4A3D-4848-A554-6D39186B27EC}" type="parTrans" cxnId="{ED326B00-B219-4834-B04F-EC0805512231}">
      <dgm:prSet/>
      <dgm:spPr/>
      <dgm:t>
        <a:bodyPr/>
        <a:lstStyle/>
        <a:p>
          <a:endParaRPr lang="en-US" sz="2000"/>
        </a:p>
      </dgm:t>
    </dgm:pt>
    <dgm:pt modelId="{41BAD545-B96F-4EE9-A454-F400B277CF81}" type="sibTrans" cxnId="{ED326B00-B219-4834-B04F-EC0805512231}">
      <dgm:prSet/>
      <dgm:spPr/>
      <dgm:t>
        <a:bodyPr/>
        <a:lstStyle/>
        <a:p>
          <a:endParaRPr lang="en-US" sz="2000"/>
        </a:p>
      </dgm:t>
    </dgm:pt>
    <dgm:pt modelId="{4907A938-8668-4B65-A18D-15DFC6E553CC}" type="pres">
      <dgm:prSet presAssocID="{3838D336-606E-445D-BC37-0749CDD1762C}" presName="Name0" presStyleCnt="0">
        <dgm:presLayoutVars>
          <dgm:chMax val="7"/>
          <dgm:dir/>
          <dgm:animLvl val="lvl"/>
          <dgm:resizeHandles val="exact"/>
        </dgm:presLayoutVars>
      </dgm:prSet>
      <dgm:spPr/>
      <dgm:t>
        <a:bodyPr/>
        <a:lstStyle/>
        <a:p>
          <a:endParaRPr lang="en-US"/>
        </a:p>
      </dgm:t>
    </dgm:pt>
    <dgm:pt modelId="{502F40BD-ADC4-406B-B5E1-BE48B1E3960E}" type="pres">
      <dgm:prSet presAssocID="{22B62B2D-F65D-490E-8BC0-F852C5C7831C}" presName="circle1" presStyleLbl="node1" presStyleIdx="0" presStyleCnt="6"/>
      <dgm:spPr/>
    </dgm:pt>
    <dgm:pt modelId="{341F3A34-A07B-48A3-94F5-04063FF20111}" type="pres">
      <dgm:prSet presAssocID="{22B62B2D-F65D-490E-8BC0-F852C5C7831C}" presName="space" presStyleCnt="0"/>
      <dgm:spPr/>
    </dgm:pt>
    <dgm:pt modelId="{B4A6AAD0-942F-4E68-AD8D-0CDA1558996C}" type="pres">
      <dgm:prSet presAssocID="{22B62B2D-F65D-490E-8BC0-F852C5C7831C}" presName="rect1" presStyleLbl="alignAcc1" presStyleIdx="0" presStyleCnt="6"/>
      <dgm:spPr/>
      <dgm:t>
        <a:bodyPr/>
        <a:lstStyle/>
        <a:p>
          <a:endParaRPr lang="en-US"/>
        </a:p>
      </dgm:t>
    </dgm:pt>
    <dgm:pt modelId="{23CD2EAA-744D-459E-A80F-A45D7800A141}" type="pres">
      <dgm:prSet presAssocID="{413499B4-D2E2-417C-9BB1-DAFE35204B54}" presName="vertSpace2" presStyleLbl="node1" presStyleIdx="0" presStyleCnt="6"/>
      <dgm:spPr/>
    </dgm:pt>
    <dgm:pt modelId="{FE5463A1-DCEA-417F-BFBA-D01B9B1ABFC6}" type="pres">
      <dgm:prSet presAssocID="{413499B4-D2E2-417C-9BB1-DAFE35204B54}" presName="circle2" presStyleLbl="node1" presStyleIdx="1" presStyleCnt="6"/>
      <dgm:spPr/>
    </dgm:pt>
    <dgm:pt modelId="{12941057-AC0A-400C-A81F-C63B077EC761}" type="pres">
      <dgm:prSet presAssocID="{413499B4-D2E2-417C-9BB1-DAFE35204B54}" presName="rect2" presStyleLbl="alignAcc1" presStyleIdx="1" presStyleCnt="6"/>
      <dgm:spPr/>
      <dgm:t>
        <a:bodyPr/>
        <a:lstStyle/>
        <a:p>
          <a:endParaRPr lang="en-US"/>
        </a:p>
      </dgm:t>
    </dgm:pt>
    <dgm:pt modelId="{E5641ED0-1183-4EBD-97D3-FC717F9C1E51}" type="pres">
      <dgm:prSet presAssocID="{B715F90D-72E3-4600-A4C6-9F22F329D65A}" presName="vertSpace3" presStyleLbl="node1" presStyleIdx="1" presStyleCnt="6"/>
      <dgm:spPr/>
    </dgm:pt>
    <dgm:pt modelId="{435631B8-69CF-43C3-9E4E-9BC5B958FE4F}" type="pres">
      <dgm:prSet presAssocID="{B715F90D-72E3-4600-A4C6-9F22F329D65A}" presName="circle3" presStyleLbl="node1" presStyleIdx="2" presStyleCnt="6"/>
      <dgm:spPr/>
    </dgm:pt>
    <dgm:pt modelId="{F07B4586-448C-44E7-8767-4231F64B90F4}" type="pres">
      <dgm:prSet presAssocID="{B715F90D-72E3-4600-A4C6-9F22F329D65A}" presName="rect3" presStyleLbl="alignAcc1" presStyleIdx="2" presStyleCnt="6"/>
      <dgm:spPr/>
      <dgm:t>
        <a:bodyPr/>
        <a:lstStyle/>
        <a:p>
          <a:endParaRPr lang="en-US"/>
        </a:p>
      </dgm:t>
    </dgm:pt>
    <dgm:pt modelId="{C857DAC3-77AA-4024-80B9-8E7BF8BE2B11}" type="pres">
      <dgm:prSet presAssocID="{D2C64AE7-2984-4424-AF7C-7BB999CB7A42}" presName="vertSpace4" presStyleLbl="node1" presStyleIdx="2" presStyleCnt="6"/>
      <dgm:spPr/>
    </dgm:pt>
    <dgm:pt modelId="{16386351-B3C3-4E62-8010-D8ADDFB6DEFB}" type="pres">
      <dgm:prSet presAssocID="{D2C64AE7-2984-4424-AF7C-7BB999CB7A42}" presName="circle4" presStyleLbl="node1" presStyleIdx="3" presStyleCnt="6"/>
      <dgm:spPr/>
    </dgm:pt>
    <dgm:pt modelId="{289784B9-94E1-4E8E-8077-76354912013E}" type="pres">
      <dgm:prSet presAssocID="{D2C64AE7-2984-4424-AF7C-7BB999CB7A42}" presName="rect4" presStyleLbl="alignAcc1" presStyleIdx="3" presStyleCnt="6"/>
      <dgm:spPr/>
      <dgm:t>
        <a:bodyPr/>
        <a:lstStyle/>
        <a:p>
          <a:endParaRPr lang="en-US"/>
        </a:p>
      </dgm:t>
    </dgm:pt>
    <dgm:pt modelId="{858B6672-8604-4133-AFF1-917492007F64}" type="pres">
      <dgm:prSet presAssocID="{A28304DC-8F41-4536-B7C1-C3F03666E05F}" presName="vertSpace5" presStyleLbl="node1" presStyleIdx="3" presStyleCnt="6"/>
      <dgm:spPr/>
    </dgm:pt>
    <dgm:pt modelId="{B063E26F-DD38-4D56-8B53-B03CA8365392}" type="pres">
      <dgm:prSet presAssocID="{A28304DC-8F41-4536-B7C1-C3F03666E05F}" presName="circle5" presStyleLbl="node1" presStyleIdx="4" presStyleCnt="6"/>
      <dgm:spPr/>
    </dgm:pt>
    <dgm:pt modelId="{9F930134-6AB3-4E53-9CDD-978BFBBD7BDB}" type="pres">
      <dgm:prSet presAssocID="{A28304DC-8F41-4536-B7C1-C3F03666E05F}" presName="rect5" presStyleLbl="alignAcc1" presStyleIdx="4" presStyleCnt="6"/>
      <dgm:spPr/>
      <dgm:t>
        <a:bodyPr/>
        <a:lstStyle/>
        <a:p>
          <a:endParaRPr lang="en-US"/>
        </a:p>
      </dgm:t>
    </dgm:pt>
    <dgm:pt modelId="{97A1E967-6342-4B3D-A84E-75422EB1859C}" type="pres">
      <dgm:prSet presAssocID="{AD7EE068-052D-4B17-9A18-176EB2C39579}" presName="vertSpace6" presStyleLbl="node1" presStyleIdx="4" presStyleCnt="6"/>
      <dgm:spPr/>
    </dgm:pt>
    <dgm:pt modelId="{90587D76-A2FE-4F8D-A1F3-A0E7635EE7F5}" type="pres">
      <dgm:prSet presAssocID="{AD7EE068-052D-4B17-9A18-176EB2C39579}" presName="circle6" presStyleLbl="node1" presStyleIdx="5" presStyleCnt="6"/>
      <dgm:spPr/>
    </dgm:pt>
    <dgm:pt modelId="{DF3AC805-726B-4531-A48A-31A32276C6EC}" type="pres">
      <dgm:prSet presAssocID="{AD7EE068-052D-4B17-9A18-176EB2C39579}" presName="rect6" presStyleLbl="alignAcc1" presStyleIdx="5" presStyleCnt="6"/>
      <dgm:spPr/>
      <dgm:t>
        <a:bodyPr/>
        <a:lstStyle/>
        <a:p>
          <a:endParaRPr lang="en-US"/>
        </a:p>
      </dgm:t>
    </dgm:pt>
    <dgm:pt modelId="{C0F2BC4F-FF14-4852-BF3A-A528C44ED5E0}" type="pres">
      <dgm:prSet presAssocID="{22B62B2D-F65D-490E-8BC0-F852C5C7831C}" presName="rect1ParTxNoCh" presStyleLbl="alignAcc1" presStyleIdx="5" presStyleCnt="6">
        <dgm:presLayoutVars>
          <dgm:chMax val="1"/>
          <dgm:bulletEnabled val="1"/>
        </dgm:presLayoutVars>
      </dgm:prSet>
      <dgm:spPr/>
      <dgm:t>
        <a:bodyPr/>
        <a:lstStyle/>
        <a:p>
          <a:endParaRPr lang="en-US"/>
        </a:p>
      </dgm:t>
    </dgm:pt>
    <dgm:pt modelId="{0698AC33-F5ED-4488-B9F9-5D45BCE7BEDC}" type="pres">
      <dgm:prSet presAssocID="{413499B4-D2E2-417C-9BB1-DAFE35204B54}" presName="rect2ParTxNoCh" presStyleLbl="alignAcc1" presStyleIdx="5" presStyleCnt="6">
        <dgm:presLayoutVars>
          <dgm:chMax val="1"/>
          <dgm:bulletEnabled val="1"/>
        </dgm:presLayoutVars>
      </dgm:prSet>
      <dgm:spPr/>
      <dgm:t>
        <a:bodyPr/>
        <a:lstStyle/>
        <a:p>
          <a:endParaRPr lang="en-US"/>
        </a:p>
      </dgm:t>
    </dgm:pt>
    <dgm:pt modelId="{E707C402-D72F-41EE-AE91-7816460F62F8}" type="pres">
      <dgm:prSet presAssocID="{B715F90D-72E3-4600-A4C6-9F22F329D65A}" presName="rect3ParTxNoCh" presStyleLbl="alignAcc1" presStyleIdx="5" presStyleCnt="6">
        <dgm:presLayoutVars>
          <dgm:chMax val="1"/>
          <dgm:bulletEnabled val="1"/>
        </dgm:presLayoutVars>
      </dgm:prSet>
      <dgm:spPr/>
      <dgm:t>
        <a:bodyPr/>
        <a:lstStyle/>
        <a:p>
          <a:endParaRPr lang="en-US"/>
        </a:p>
      </dgm:t>
    </dgm:pt>
    <dgm:pt modelId="{F272BC3C-6812-489F-9620-9C6A46408F60}" type="pres">
      <dgm:prSet presAssocID="{D2C64AE7-2984-4424-AF7C-7BB999CB7A42}" presName="rect4ParTxNoCh" presStyleLbl="alignAcc1" presStyleIdx="5" presStyleCnt="6">
        <dgm:presLayoutVars>
          <dgm:chMax val="1"/>
          <dgm:bulletEnabled val="1"/>
        </dgm:presLayoutVars>
      </dgm:prSet>
      <dgm:spPr/>
      <dgm:t>
        <a:bodyPr/>
        <a:lstStyle/>
        <a:p>
          <a:endParaRPr lang="en-US"/>
        </a:p>
      </dgm:t>
    </dgm:pt>
    <dgm:pt modelId="{211DD400-37E6-4A18-90D7-B909D59B8E6F}" type="pres">
      <dgm:prSet presAssocID="{A28304DC-8F41-4536-B7C1-C3F03666E05F}" presName="rect5ParTxNoCh" presStyleLbl="alignAcc1" presStyleIdx="5" presStyleCnt="6">
        <dgm:presLayoutVars>
          <dgm:chMax val="1"/>
          <dgm:bulletEnabled val="1"/>
        </dgm:presLayoutVars>
      </dgm:prSet>
      <dgm:spPr/>
      <dgm:t>
        <a:bodyPr/>
        <a:lstStyle/>
        <a:p>
          <a:endParaRPr lang="en-US"/>
        </a:p>
      </dgm:t>
    </dgm:pt>
    <dgm:pt modelId="{CBB98BCC-F2CE-46AF-8BFA-280435B9EEA4}" type="pres">
      <dgm:prSet presAssocID="{AD7EE068-052D-4B17-9A18-176EB2C39579}" presName="rect6ParTxNoCh" presStyleLbl="alignAcc1" presStyleIdx="5" presStyleCnt="6">
        <dgm:presLayoutVars>
          <dgm:chMax val="1"/>
          <dgm:bulletEnabled val="1"/>
        </dgm:presLayoutVars>
      </dgm:prSet>
      <dgm:spPr/>
      <dgm:t>
        <a:bodyPr/>
        <a:lstStyle/>
        <a:p>
          <a:endParaRPr lang="en-US"/>
        </a:p>
      </dgm:t>
    </dgm:pt>
  </dgm:ptLst>
  <dgm:cxnLst>
    <dgm:cxn modelId="{088E25E3-1935-48E3-849E-FA4D9F2A0808}" srcId="{3838D336-606E-445D-BC37-0749CDD1762C}" destId="{413499B4-D2E2-417C-9BB1-DAFE35204B54}" srcOrd="1" destOrd="0" parTransId="{4520A6F2-4C1E-478C-9DA1-FDE2033321B1}" sibTransId="{63F95576-1369-48EE-9FDD-C948E26790DF}"/>
    <dgm:cxn modelId="{97766450-7B85-4D84-9BC4-3A0D78651FAB}" srcId="{3838D336-606E-445D-BC37-0749CDD1762C}" destId="{22B62B2D-F65D-490E-8BC0-F852C5C7831C}" srcOrd="0" destOrd="0" parTransId="{7D46C955-5CEB-43BD-9144-096C66AA2500}" sibTransId="{6ED2B2D3-C8A2-4A49-BF62-50131659414C}"/>
    <dgm:cxn modelId="{B422340B-0F80-43F6-935C-084C7509ECCF}" type="presOf" srcId="{413499B4-D2E2-417C-9BB1-DAFE35204B54}" destId="{12941057-AC0A-400C-A81F-C63B077EC761}" srcOrd="0" destOrd="0" presId="urn:microsoft.com/office/officeart/2005/8/layout/target3"/>
    <dgm:cxn modelId="{AB5FA259-5D35-4AD4-8581-954554599DF9}" type="presOf" srcId="{D2C64AE7-2984-4424-AF7C-7BB999CB7A42}" destId="{F272BC3C-6812-489F-9620-9C6A46408F60}" srcOrd="1" destOrd="0" presId="urn:microsoft.com/office/officeart/2005/8/layout/target3"/>
    <dgm:cxn modelId="{956E998A-0C35-40EC-89DF-2CB4C48A64D1}" srcId="{3838D336-606E-445D-BC37-0749CDD1762C}" destId="{D2C64AE7-2984-4424-AF7C-7BB999CB7A42}" srcOrd="3" destOrd="0" parTransId="{1D397927-EB28-4881-AACD-CC81B711FA02}" sibTransId="{4469CDA7-FBDE-4448-83B5-E4694E818961}"/>
    <dgm:cxn modelId="{07E12F0D-8CFD-44E4-80EF-FD1DA66BB4CF}" type="presOf" srcId="{B715F90D-72E3-4600-A4C6-9F22F329D65A}" destId="{E707C402-D72F-41EE-AE91-7816460F62F8}" srcOrd="1" destOrd="0" presId="urn:microsoft.com/office/officeart/2005/8/layout/target3"/>
    <dgm:cxn modelId="{A2A314BF-25F6-4D17-90EE-DC3D33150C7E}" type="presOf" srcId="{22B62B2D-F65D-490E-8BC0-F852C5C7831C}" destId="{C0F2BC4F-FF14-4852-BF3A-A528C44ED5E0}" srcOrd="1" destOrd="0" presId="urn:microsoft.com/office/officeart/2005/8/layout/target3"/>
    <dgm:cxn modelId="{C63B34E4-80E9-4A3C-ADA4-DABBF40B5910}" type="presOf" srcId="{AD7EE068-052D-4B17-9A18-176EB2C39579}" destId="{DF3AC805-726B-4531-A48A-31A32276C6EC}" srcOrd="0" destOrd="0" presId="urn:microsoft.com/office/officeart/2005/8/layout/target3"/>
    <dgm:cxn modelId="{998B04C5-0172-4839-8B0C-7B22653F4D01}" srcId="{3838D336-606E-445D-BC37-0749CDD1762C}" destId="{B715F90D-72E3-4600-A4C6-9F22F329D65A}" srcOrd="2" destOrd="0" parTransId="{DEDBD83B-1884-4FC5-B916-FC7A5AD20AE6}" sibTransId="{72644E6A-D6D6-4AD3-8847-D8276080796D}"/>
    <dgm:cxn modelId="{D626493E-CC1F-4A10-AA33-6547FB07354F}" type="presOf" srcId="{A28304DC-8F41-4536-B7C1-C3F03666E05F}" destId="{211DD400-37E6-4A18-90D7-B909D59B8E6F}" srcOrd="1" destOrd="0" presId="urn:microsoft.com/office/officeart/2005/8/layout/target3"/>
    <dgm:cxn modelId="{ED326B00-B219-4834-B04F-EC0805512231}" srcId="{3838D336-606E-445D-BC37-0749CDD1762C}" destId="{AD7EE068-052D-4B17-9A18-176EB2C39579}" srcOrd="5" destOrd="0" parTransId="{701B9717-4A3D-4848-A554-6D39186B27EC}" sibTransId="{41BAD545-B96F-4EE9-A454-F400B277CF81}"/>
    <dgm:cxn modelId="{D8227F13-57DB-4E18-B83E-89A66A27AA59}" type="presOf" srcId="{413499B4-D2E2-417C-9BB1-DAFE35204B54}" destId="{0698AC33-F5ED-4488-B9F9-5D45BCE7BEDC}" srcOrd="1" destOrd="0" presId="urn:microsoft.com/office/officeart/2005/8/layout/target3"/>
    <dgm:cxn modelId="{DA4C362F-A366-4D2C-9110-F461067ED355}" type="presOf" srcId="{A28304DC-8F41-4536-B7C1-C3F03666E05F}" destId="{9F930134-6AB3-4E53-9CDD-978BFBBD7BDB}" srcOrd="0" destOrd="0" presId="urn:microsoft.com/office/officeart/2005/8/layout/target3"/>
    <dgm:cxn modelId="{506D196B-F574-42A1-A0E9-E0C49AF964A8}" type="presOf" srcId="{D2C64AE7-2984-4424-AF7C-7BB999CB7A42}" destId="{289784B9-94E1-4E8E-8077-76354912013E}" srcOrd="0" destOrd="0" presId="urn:microsoft.com/office/officeart/2005/8/layout/target3"/>
    <dgm:cxn modelId="{A4C68BCC-9302-4966-8372-FAC37B8FF676}" type="presOf" srcId="{AD7EE068-052D-4B17-9A18-176EB2C39579}" destId="{CBB98BCC-F2CE-46AF-8BFA-280435B9EEA4}" srcOrd="1" destOrd="0" presId="urn:microsoft.com/office/officeart/2005/8/layout/target3"/>
    <dgm:cxn modelId="{94E5661C-8BE8-4AB3-810B-325050503C1B}" type="presOf" srcId="{B715F90D-72E3-4600-A4C6-9F22F329D65A}" destId="{F07B4586-448C-44E7-8767-4231F64B90F4}" srcOrd="0" destOrd="0" presId="urn:microsoft.com/office/officeart/2005/8/layout/target3"/>
    <dgm:cxn modelId="{D9A657A9-C282-42B8-A3C7-FAA383BF79BC}" type="presOf" srcId="{22B62B2D-F65D-490E-8BC0-F852C5C7831C}" destId="{B4A6AAD0-942F-4E68-AD8D-0CDA1558996C}" srcOrd="0" destOrd="0" presId="urn:microsoft.com/office/officeart/2005/8/layout/target3"/>
    <dgm:cxn modelId="{9E208973-6B36-4E79-AE69-144B29768346}" type="presOf" srcId="{3838D336-606E-445D-BC37-0749CDD1762C}" destId="{4907A938-8668-4B65-A18D-15DFC6E553CC}" srcOrd="0" destOrd="0" presId="urn:microsoft.com/office/officeart/2005/8/layout/target3"/>
    <dgm:cxn modelId="{ACDEE49B-4006-4258-861C-F19F3F07A01C}" srcId="{3838D336-606E-445D-BC37-0749CDD1762C}" destId="{A28304DC-8F41-4536-B7C1-C3F03666E05F}" srcOrd="4" destOrd="0" parTransId="{E91E1321-90F2-45AD-9E65-7C2D44694771}" sibTransId="{B21D30FE-CC10-473C-A78C-45143B7CF46C}"/>
    <dgm:cxn modelId="{802E2102-BCEA-46C0-90F6-FFC74F148313}" type="presParOf" srcId="{4907A938-8668-4B65-A18D-15DFC6E553CC}" destId="{502F40BD-ADC4-406B-B5E1-BE48B1E3960E}" srcOrd="0" destOrd="0" presId="urn:microsoft.com/office/officeart/2005/8/layout/target3"/>
    <dgm:cxn modelId="{DFDB8C8A-6FA7-4757-A1D6-802C8D970C32}" type="presParOf" srcId="{4907A938-8668-4B65-A18D-15DFC6E553CC}" destId="{341F3A34-A07B-48A3-94F5-04063FF20111}" srcOrd="1" destOrd="0" presId="urn:microsoft.com/office/officeart/2005/8/layout/target3"/>
    <dgm:cxn modelId="{5439A18B-B94D-4B85-AE9E-56894ED4A43C}" type="presParOf" srcId="{4907A938-8668-4B65-A18D-15DFC6E553CC}" destId="{B4A6AAD0-942F-4E68-AD8D-0CDA1558996C}" srcOrd="2" destOrd="0" presId="urn:microsoft.com/office/officeart/2005/8/layout/target3"/>
    <dgm:cxn modelId="{98C4699A-5F86-4506-A531-5EEE49779009}" type="presParOf" srcId="{4907A938-8668-4B65-A18D-15DFC6E553CC}" destId="{23CD2EAA-744D-459E-A80F-A45D7800A141}" srcOrd="3" destOrd="0" presId="urn:microsoft.com/office/officeart/2005/8/layout/target3"/>
    <dgm:cxn modelId="{49470C64-8CEA-4CE4-B038-DBF39DFA277A}" type="presParOf" srcId="{4907A938-8668-4B65-A18D-15DFC6E553CC}" destId="{FE5463A1-DCEA-417F-BFBA-D01B9B1ABFC6}" srcOrd="4" destOrd="0" presId="urn:microsoft.com/office/officeart/2005/8/layout/target3"/>
    <dgm:cxn modelId="{BABB2F08-5B77-4C62-BAA4-C6043EECBD5C}" type="presParOf" srcId="{4907A938-8668-4B65-A18D-15DFC6E553CC}" destId="{12941057-AC0A-400C-A81F-C63B077EC761}" srcOrd="5" destOrd="0" presId="urn:microsoft.com/office/officeart/2005/8/layout/target3"/>
    <dgm:cxn modelId="{30F6102F-F291-4EFC-BD1D-8464C0FECF94}" type="presParOf" srcId="{4907A938-8668-4B65-A18D-15DFC6E553CC}" destId="{E5641ED0-1183-4EBD-97D3-FC717F9C1E51}" srcOrd="6" destOrd="0" presId="urn:microsoft.com/office/officeart/2005/8/layout/target3"/>
    <dgm:cxn modelId="{E57CA044-5106-4E09-BAED-A470B3068D49}" type="presParOf" srcId="{4907A938-8668-4B65-A18D-15DFC6E553CC}" destId="{435631B8-69CF-43C3-9E4E-9BC5B958FE4F}" srcOrd="7" destOrd="0" presId="urn:microsoft.com/office/officeart/2005/8/layout/target3"/>
    <dgm:cxn modelId="{8DD51D64-D180-4923-AA3A-688A679E345F}" type="presParOf" srcId="{4907A938-8668-4B65-A18D-15DFC6E553CC}" destId="{F07B4586-448C-44E7-8767-4231F64B90F4}" srcOrd="8" destOrd="0" presId="urn:microsoft.com/office/officeart/2005/8/layout/target3"/>
    <dgm:cxn modelId="{426ABE6B-C2A9-435A-B9DF-0B5DD9984D2B}" type="presParOf" srcId="{4907A938-8668-4B65-A18D-15DFC6E553CC}" destId="{C857DAC3-77AA-4024-80B9-8E7BF8BE2B11}" srcOrd="9" destOrd="0" presId="urn:microsoft.com/office/officeart/2005/8/layout/target3"/>
    <dgm:cxn modelId="{52C844CB-A874-47D1-B840-EB413ED9E290}" type="presParOf" srcId="{4907A938-8668-4B65-A18D-15DFC6E553CC}" destId="{16386351-B3C3-4E62-8010-D8ADDFB6DEFB}" srcOrd="10" destOrd="0" presId="urn:microsoft.com/office/officeart/2005/8/layout/target3"/>
    <dgm:cxn modelId="{F9D7CC83-AF9E-4254-9781-03659A29AFD6}" type="presParOf" srcId="{4907A938-8668-4B65-A18D-15DFC6E553CC}" destId="{289784B9-94E1-4E8E-8077-76354912013E}" srcOrd="11" destOrd="0" presId="urn:microsoft.com/office/officeart/2005/8/layout/target3"/>
    <dgm:cxn modelId="{4BFEFC8E-5703-45E4-9335-0E20BF1A936A}" type="presParOf" srcId="{4907A938-8668-4B65-A18D-15DFC6E553CC}" destId="{858B6672-8604-4133-AFF1-917492007F64}" srcOrd="12" destOrd="0" presId="urn:microsoft.com/office/officeart/2005/8/layout/target3"/>
    <dgm:cxn modelId="{F9432C6C-DDF7-475A-8994-57BC9BB0F9A3}" type="presParOf" srcId="{4907A938-8668-4B65-A18D-15DFC6E553CC}" destId="{B063E26F-DD38-4D56-8B53-B03CA8365392}" srcOrd="13" destOrd="0" presId="urn:microsoft.com/office/officeart/2005/8/layout/target3"/>
    <dgm:cxn modelId="{1950F78A-8E5F-48BA-B5B3-7B108829E3CA}" type="presParOf" srcId="{4907A938-8668-4B65-A18D-15DFC6E553CC}" destId="{9F930134-6AB3-4E53-9CDD-978BFBBD7BDB}" srcOrd="14" destOrd="0" presId="urn:microsoft.com/office/officeart/2005/8/layout/target3"/>
    <dgm:cxn modelId="{BCB2CA7D-1A5D-4C11-A4AE-FE904AEA48FD}" type="presParOf" srcId="{4907A938-8668-4B65-A18D-15DFC6E553CC}" destId="{97A1E967-6342-4B3D-A84E-75422EB1859C}" srcOrd="15" destOrd="0" presId="urn:microsoft.com/office/officeart/2005/8/layout/target3"/>
    <dgm:cxn modelId="{6C23D367-BF59-43E1-9CB1-7CE2044379CC}" type="presParOf" srcId="{4907A938-8668-4B65-A18D-15DFC6E553CC}" destId="{90587D76-A2FE-4F8D-A1F3-A0E7635EE7F5}" srcOrd="16" destOrd="0" presId="urn:microsoft.com/office/officeart/2005/8/layout/target3"/>
    <dgm:cxn modelId="{AAB7999B-6342-4221-B519-B152379EF7E3}" type="presParOf" srcId="{4907A938-8668-4B65-A18D-15DFC6E553CC}" destId="{DF3AC805-726B-4531-A48A-31A32276C6EC}" srcOrd="17" destOrd="0" presId="urn:microsoft.com/office/officeart/2005/8/layout/target3"/>
    <dgm:cxn modelId="{8D7FB2B3-8E0B-4239-A779-32FB330C548C}" type="presParOf" srcId="{4907A938-8668-4B65-A18D-15DFC6E553CC}" destId="{C0F2BC4F-FF14-4852-BF3A-A528C44ED5E0}" srcOrd="18" destOrd="0" presId="urn:microsoft.com/office/officeart/2005/8/layout/target3"/>
    <dgm:cxn modelId="{7F619A64-128D-47D9-93EC-EA99513B416A}" type="presParOf" srcId="{4907A938-8668-4B65-A18D-15DFC6E553CC}" destId="{0698AC33-F5ED-4488-B9F9-5D45BCE7BEDC}" srcOrd="19" destOrd="0" presId="urn:microsoft.com/office/officeart/2005/8/layout/target3"/>
    <dgm:cxn modelId="{20D903D9-6E8F-4E39-A3F5-E30E7AB05683}" type="presParOf" srcId="{4907A938-8668-4B65-A18D-15DFC6E553CC}" destId="{E707C402-D72F-41EE-AE91-7816460F62F8}" srcOrd="20" destOrd="0" presId="urn:microsoft.com/office/officeart/2005/8/layout/target3"/>
    <dgm:cxn modelId="{04E48D14-AF14-49BC-9901-8D234B612313}" type="presParOf" srcId="{4907A938-8668-4B65-A18D-15DFC6E553CC}" destId="{F272BC3C-6812-489F-9620-9C6A46408F60}" srcOrd="21" destOrd="0" presId="urn:microsoft.com/office/officeart/2005/8/layout/target3"/>
    <dgm:cxn modelId="{43A0ED30-4E68-40AA-9FC4-53902E66CD02}" type="presParOf" srcId="{4907A938-8668-4B65-A18D-15DFC6E553CC}" destId="{211DD400-37E6-4A18-90D7-B909D59B8E6F}" srcOrd="22" destOrd="0" presId="urn:microsoft.com/office/officeart/2005/8/layout/target3"/>
    <dgm:cxn modelId="{9A4E5034-03BA-42E4-9AA4-8B203A104D3B}" type="presParOf" srcId="{4907A938-8668-4B65-A18D-15DFC6E553CC}" destId="{CBB98BCC-F2CE-46AF-8BFA-280435B9EEA4}" srcOrd="23"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838D336-606E-445D-BC37-0749CDD1762C}" type="doc">
      <dgm:prSet loTypeId="urn:microsoft.com/office/officeart/2005/8/layout/target3" loCatId="list" qsTypeId="urn:microsoft.com/office/officeart/2005/8/quickstyle/simple1#11" qsCatId="simple" csTypeId="urn:microsoft.com/office/officeart/2005/8/colors/colorful1#11" csCatId="colorful" phldr="1"/>
      <dgm:spPr/>
      <dgm:t>
        <a:bodyPr/>
        <a:lstStyle/>
        <a:p>
          <a:endParaRPr lang="en-US"/>
        </a:p>
      </dgm:t>
    </dgm:pt>
    <dgm:pt modelId="{22B62B2D-F65D-490E-8BC0-F852C5C7831C}">
      <dgm:prSet phldrT="[Text]" custT="1"/>
      <dgm:spPr/>
      <dgm:t>
        <a:bodyPr/>
        <a:lstStyle/>
        <a:p>
          <a:r>
            <a:rPr lang="en-US" sz="2000" dirty="0" smtClean="0"/>
            <a:t>71% Males </a:t>
          </a:r>
          <a:endParaRPr lang="en-US" sz="2000" dirty="0"/>
        </a:p>
      </dgm:t>
    </dgm:pt>
    <dgm:pt modelId="{7D46C955-5CEB-43BD-9144-096C66AA2500}" type="parTrans" cxnId="{97766450-7B85-4D84-9BC4-3A0D78651FAB}">
      <dgm:prSet/>
      <dgm:spPr/>
      <dgm:t>
        <a:bodyPr/>
        <a:lstStyle/>
        <a:p>
          <a:endParaRPr lang="en-US" sz="2000"/>
        </a:p>
      </dgm:t>
    </dgm:pt>
    <dgm:pt modelId="{6ED2B2D3-C8A2-4A49-BF62-50131659414C}" type="sibTrans" cxnId="{97766450-7B85-4D84-9BC4-3A0D78651FAB}">
      <dgm:prSet/>
      <dgm:spPr/>
      <dgm:t>
        <a:bodyPr/>
        <a:lstStyle/>
        <a:p>
          <a:endParaRPr lang="en-US" sz="2000"/>
        </a:p>
      </dgm:t>
    </dgm:pt>
    <dgm:pt modelId="{413499B4-D2E2-417C-9BB1-DAFE35204B54}">
      <dgm:prSet phldrT="[Text]" custT="1"/>
      <dgm:spPr/>
      <dgm:t>
        <a:bodyPr/>
        <a:lstStyle/>
        <a:p>
          <a:r>
            <a:rPr lang="en-US" sz="2000" dirty="0" smtClean="0"/>
            <a:t>Mean age 49 years</a:t>
          </a:r>
          <a:endParaRPr lang="en-US" sz="2000" dirty="0"/>
        </a:p>
      </dgm:t>
    </dgm:pt>
    <dgm:pt modelId="{4520A6F2-4C1E-478C-9DA1-FDE2033321B1}" type="parTrans" cxnId="{088E25E3-1935-48E3-849E-FA4D9F2A0808}">
      <dgm:prSet/>
      <dgm:spPr/>
      <dgm:t>
        <a:bodyPr/>
        <a:lstStyle/>
        <a:p>
          <a:endParaRPr lang="en-US" sz="2000"/>
        </a:p>
      </dgm:t>
    </dgm:pt>
    <dgm:pt modelId="{63F95576-1369-48EE-9FDD-C948E26790DF}" type="sibTrans" cxnId="{088E25E3-1935-48E3-849E-FA4D9F2A0808}">
      <dgm:prSet/>
      <dgm:spPr/>
      <dgm:t>
        <a:bodyPr/>
        <a:lstStyle/>
        <a:p>
          <a:endParaRPr lang="en-US" sz="2000"/>
        </a:p>
      </dgm:t>
    </dgm:pt>
    <dgm:pt modelId="{B715F90D-72E3-4600-A4C6-9F22F329D65A}">
      <dgm:prSet phldrT="[Text]" custT="1"/>
      <dgm:spPr/>
      <dgm:t>
        <a:bodyPr/>
        <a:lstStyle/>
        <a:p>
          <a:r>
            <a:rPr lang="en-US" sz="2000" dirty="0" smtClean="0"/>
            <a:t>93% Sinhalese</a:t>
          </a:r>
          <a:endParaRPr lang="en-US" sz="2000" dirty="0"/>
        </a:p>
      </dgm:t>
    </dgm:pt>
    <dgm:pt modelId="{DEDBD83B-1884-4FC5-B916-FC7A5AD20AE6}" type="parTrans" cxnId="{998B04C5-0172-4839-8B0C-7B22653F4D01}">
      <dgm:prSet/>
      <dgm:spPr/>
      <dgm:t>
        <a:bodyPr/>
        <a:lstStyle/>
        <a:p>
          <a:endParaRPr lang="en-US" sz="2000"/>
        </a:p>
      </dgm:t>
    </dgm:pt>
    <dgm:pt modelId="{72644E6A-D6D6-4AD3-8847-D8276080796D}" type="sibTrans" cxnId="{998B04C5-0172-4839-8B0C-7B22653F4D01}">
      <dgm:prSet/>
      <dgm:spPr/>
      <dgm:t>
        <a:bodyPr/>
        <a:lstStyle/>
        <a:p>
          <a:endParaRPr lang="en-US" sz="2000"/>
        </a:p>
      </dgm:t>
    </dgm:pt>
    <dgm:pt modelId="{D2C64AE7-2984-4424-AF7C-7BB999CB7A42}">
      <dgm:prSet custT="1"/>
      <dgm:spPr/>
      <dgm:t>
        <a:bodyPr/>
        <a:lstStyle/>
        <a:p>
          <a:r>
            <a:rPr lang="en-US" sz="2000" dirty="0" smtClean="0"/>
            <a:t>92% Buddhists</a:t>
          </a:r>
          <a:endParaRPr lang="en-US" sz="2000" dirty="0"/>
        </a:p>
      </dgm:t>
    </dgm:pt>
    <dgm:pt modelId="{1D397927-EB28-4881-AACD-CC81B711FA02}" type="parTrans" cxnId="{956E998A-0C35-40EC-89DF-2CB4C48A64D1}">
      <dgm:prSet/>
      <dgm:spPr/>
      <dgm:t>
        <a:bodyPr/>
        <a:lstStyle/>
        <a:p>
          <a:endParaRPr lang="en-US" sz="2000"/>
        </a:p>
      </dgm:t>
    </dgm:pt>
    <dgm:pt modelId="{4469CDA7-FBDE-4448-83B5-E4694E818961}" type="sibTrans" cxnId="{956E998A-0C35-40EC-89DF-2CB4C48A64D1}">
      <dgm:prSet/>
      <dgm:spPr/>
      <dgm:t>
        <a:bodyPr/>
        <a:lstStyle/>
        <a:p>
          <a:endParaRPr lang="en-US" sz="2000"/>
        </a:p>
      </dgm:t>
    </dgm:pt>
    <dgm:pt modelId="{A28304DC-8F41-4536-B7C1-C3F03666E05F}">
      <dgm:prSet custT="1"/>
      <dgm:spPr/>
      <dgm:t>
        <a:bodyPr/>
        <a:lstStyle/>
        <a:p>
          <a:r>
            <a:rPr lang="en-US" sz="2000" dirty="0" smtClean="0"/>
            <a:t>39% were skilled agriculture and fishery workers whilst 63% were unemployed</a:t>
          </a:r>
          <a:endParaRPr lang="en-US" sz="2000" dirty="0"/>
        </a:p>
      </dgm:t>
    </dgm:pt>
    <dgm:pt modelId="{E91E1321-90F2-45AD-9E65-7C2D44694771}" type="parTrans" cxnId="{ACDEE49B-4006-4258-861C-F19F3F07A01C}">
      <dgm:prSet/>
      <dgm:spPr/>
      <dgm:t>
        <a:bodyPr/>
        <a:lstStyle/>
        <a:p>
          <a:endParaRPr lang="en-US" sz="2000"/>
        </a:p>
      </dgm:t>
    </dgm:pt>
    <dgm:pt modelId="{B21D30FE-CC10-473C-A78C-45143B7CF46C}" type="sibTrans" cxnId="{ACDEE49B-4006-4258-861C-F19F3F07A01C}">
      <dgm:prSet/>
      <dgm:spPr/>
      <dgm:t>
        <a:bodyPr/>
        <a:lstStyle/>
        <a:p>
          <a:endParaRPr lang="en-US" sz="2000"/>
        </a:p>
      </dgm:t>
    </dgm:pt>
    <dgm:pt modelId="{AD7EE068-052D-4B17-9A18-176EB2C39579}">
      <dgm:prSet custT="1"/>
      <dgm:spPr/>
      <dgm:t>
        <a:bodyPr/>
        <a:lstStyle/>
        <a:p>
          <a:r>
            <a:rPr lang="en-US" sz="2000" dirty="0" smtClean="0"/>
            <a:t>54% monthly family income was Rs5000-20000</a:t>
          </a:r>
          <a:endParaRPr lang="en-US" sz="2000" dirty="0"/>
        </a:p>
      </dgm:t>
    </dgm:pt>
    <dgm:pt modelId="{701B9717-4A3D-4848-A554-6D39186B27EC}" type="parTrans" cxnId="{ED326B00-B219-4834-B04F-EC0805512231}">
      <dgm:prSet/>
      <dgm:spPr/>
      <dgm:t>
        <a:bodyPr/>
        <a:lstStyle/>
        <a:p>
          <a:endParaRPr lang="en-US" sz="2000"/>
        </a:p>
      </dgm:t>
    </dgm:pt>
    <dgm:pt modelId="{41BAD545-B96F-4EE9-A454-F400B277CF81}" type="sibTrans" cxnId="{ED326B00-B219-4834-B04F-EC0805512231}">
      <dgm:prSet/>
      <dgm:spPr/>
      <dgm:t>
        <a:bodyPr/>
        <a:lstStyle/>
        <a:p>
          <a:endParaRPr lang="en-US" sz="2000"/>
        </a:p>
      </dgm:t>
    </dgm:pt>
    <dgm:pt modelId="{4907A938-8668-4B65-A18D-15DFC6E553CC}" type="pres">
      <dgm:prSet presAssocID="{3838D336-606E-445D-BC37-0749CDD1762C}" presName="Name0" presStyleCnt="0">
        <dgm:presLayoutVars>
          <dgm:chMax val="7"/>
          <dgm:dir/>
          <dgm:animLvl val="lvl"/>
          <dgm:resizeHandles val="exact"/>
        </dgm:presLayoutVars>
      </dgm:prSet>
      <dgm:spPr/>
      <dgm:t>
        <a:bodyPr/>
        <a:lstStyle/>
        <a:p>
          <a:endParaRPr lang="en-US"/>
        </a:p>
      </dgm:t>
    </dgm:pt>
    <dgm:pt modelId="{502F40BD-ADC4-406B-B5E1-BE48B1E3960E}" type="pres">
      <dgm:prSet presAssocID="{22B62B2D-F65D-490E-8BC0-F852C5C7831C}" presName="circle1" presStyleLbl="node1" presStyleIdx="0" presStyleCnt="6"/>
      <dgm:spPr/>
    </dgm:pt>
    <dgm:pt modelId="{341F3A34-A07B-48A3-94F5-04063FF20111}" type="pres">
      <dgm:prSet presAssocID="{22B62B2D-F65D-490E-8BC0-F852C5C7831C}" presName="space" presStyleCnt="0"/>
      <dgm:spPr/>
    </dgm:pt>
    <dgm:pt modelId="{B4A6AAD0-942F-4E68-AD8D-0CDA1558996C}" type="pres">
      <dgm:prSet presAssocID="{22B62B2D-F65D-490E-8BC0-F852C5C7831C}" presName="rect1" presStyleLbl="alignAcc1" presStyleIdx="0" presStyleCnt="6"/>
      <dgm:spPr/>
      <dgm:t>
        <a:bodyPr/>
        <a:lstStyle/>
        <a:p>
          <a:endParaRPr lang="en-US"/>
        </a:p>
      </dgm:t>
    </dgm:pt>
    <dgm:pt modelId="{23CD2EAA-744D-459E-A80F-A45D7800A141}" type="pres">
      <dgm:prSet presAssocID="{413499B4-D2E2-417C-9BB1-DAFE35204B54}" presName="vertSpace2" presStyleLbl="node1" presStyleIdx="0" presStyleCnt="6"/>
      <dgm:spPr/>
    </dgm:pt>
    <dgm:pt modelId="{FE5463A1-DCEA-417F-BFBA-D01B9B1ABFC6}" type="pres">
      <dgm:prSet presAssocID="{413499B4-D2E2-417C-9BB1-DAFE35204B54}" presName="circle2" presStyleLbl="node1" presStyleIdx="1" presStyleCnt="6"/>
      <dgm:spPr/>
    </dgm:pt>
    <dgm:pt modelId="{12941057-AC0A-400C-A81F-C63B077EC761}" type="pres">
      <dgm:prSet presAssocID="{413499B4-D2E2-417C-9BB1-DAFE35204B54}" presName="rect2" presStyleLbl="alignAcc1" presStyleIdx="1" presStyleCnt="6"/>
      <dgm:spPr/>
      <dgm:t>
        <a:bodyPr/>
        <a:lstStyle/>
        <a:p>
          <a:endParaRPr lang="en-US"/>
        </a:p>
      </dgm:t>
    </dgm:pt>
    <dgm:pt modelId="{E5641ED0-1183-4EBD-97D3-FC717F9C1E51}" type="pres">
      <dgm:prSet presAssocID="{B715F90D-72E3-4600-A4C6-9F22F329D65A}" presName="vertSpace3" presStyleLbl="node1" presStyleIdx="1" presStyleCnt="6"/>
      <dgm:spPr/>
    </dgm:pt>
    <dgm:pt modelId="{435631B8-69CF-43C3-9E4E-9BC5B958FE4F}" type="pres">
      <dgm:prSet presAssocID="{B715F90D-72E3-4600-A4C6-9F22F329D65A}" presName="circle3" presStyleLbl="node1" presStyleIdx="2" presStyleCnt="6"/>
      <dgm:spPr/>
    </dgm:pt>
    <dgm:pt modelId="{F07B4586-448C-44E7-8767-4231F64B90F4}" type="pres">
      <dgm:prSet presAssocID="{B715F90D-72E3-4600-A4C6-9F22F329D65A}" presName="rect3" presStyleLbl="alignAcc1" presStyleIdx="2" presStyleCnt="6"/>
      <dgm:spPr/>
      <dgm:t>
        <a:bodyPr/>
        <a:lstStyle/>
        <a:p>
          <a:endParaRPr lang="en-US"/>
        </a:p>
      </dgm:t>
    </dgm:pt>
    <dgm:pt modelId="{C857DAC3-77AA-4024-80B9-8E7BF8BE2B11}" type="pres">
      <dgm:prSet presAssocID="{D2C64AE7-2984-4424-AF7C-7BB999CB7A42}" presName="vertSpace4" presStyleLbl="node1" presStyleIdx="2" presStyleCnt="6"/>
      <dgm:spPr/>
    </dgm:pt>
    <dgm:pt modelId="{16386351-B3C3-4E62-8010-D8ADDFB6DEFB}" type="pres">
      <dgm:prSet presAssocID="{D2C64AE7-2984-4424-AF7C-7BB999CB7A42}" presName="circle4" presStyleLbl="node1" presStyleIdx="3" presStyleCnt="6"/>
      <dgm:spPr/>
    </dgm:pt>
    <dgm:pt modelId="{289784B9-94E1-4E8E-8077-76354912013E}" type="pres">
      <dgm:prSet presAssocID="{D2C64AE7-2984-4424-AF7C-7BB999CB7A42}" presName="rect4" presStyleLbl="alignAcc1" presStyleIdx="3" presStyleCnt="6"/>
      <dgm:spPr/>
      <dgm:t>
        <a:bodyPr/>
        <a:lstStyle/>
        <a:p>
          <a:endParaRPr lang="en-US"/>
        </a:p>
      </dgm:t>
    </dgm:pt>
    <dgm:pt modelId="{858B6672-8604-4133-AFF1-917492007F64}" type="pres">
      <dgm:prSet presAssocID="{A28304DC-8F41-4536-B7C1-C3F03666E05F}" presName="vertSpace5" presStyleLbl="node1" presStyleIdx="3" presStyleCnt="6"/>
      <dgm:spPr/>
    </dgm:pt>
    <dgm:pt modelId="{B063E26F-DD38-4D56-8B53-B03CA8365392}" type="pres">
      <dgm:prSet presAssocID="{A28304DC-8F41-4536-B7C1-C3F03666E05F}" presName="circle5" presStyleLbl="node1" presStyleIdx="4" presStyleCnt="6"/>
      <dgm:spPr/>
    </dgm:pt>
    <dgm:pt modelId="{9F930134-6AB3-4E53-9CDD-978BFBBD7BDB}" type="pres">
      <dgm:prSet presAssocID="{A28304DC-8F41-4536-B7C1-C3F03666E05F}" presName="rect5" presStyleLbl="alignAcc1" presStyleIdx="4" presStyleCnt="6"/>
      <dgm:spPr/>
      <dgm:t>
        <a:bodyPr/>
        <a:lstStyle/>
        <a:p>
          <a:endParaRPr lang="en-US"/>
        </a:p>
      </dgm:t>
    </dgm:pt>
    <dgm:pt modelId="{97A1E967-6342-4B3D-A84E-75422EB1859C}" type="pres">
      <dgm:prSet presAssocID="{AD7EE068-052D-4B17-9A18-176EB2C39579}" presName="vertSpace6" presStyleLbl="node1" presStyleIdx="4" presStyleCnt="6"/>
      <dgm:spPr/>
    </dgm:pt>
    <dgm:pt modelId="{90587D76-A2FE-4F8D-A1F3-A0E7635EE7F5}" type="pres">
      <dgm:prSet presAssocID="{AD7EE068-052D-4B17-9A18-176EB2C39579}" presName="circle6" presStyleLbl="node1" presStyleIdx="5" presStyleCnt="6"/>
      <dgm:spPr/>
    </dgm:pt>
    <dgm:pt modelId="{DF3AC805-726B-4531-A48A-31A32276C6EC}" type="pres">
      <dgm:prSet presAssocID="{AD7EE068-052D-4B17-9A18-176EB2C39579}" presName="rect6" presStyleLbl="alignAcc1" presStyleIdx="5" presStyleCnt="6"/>
      <dgm:spPr/>
      <dgm:t>
        <a:bodyPr/>
        <a:lstStyle/>
        <a:p>
          <a:endParaRPr lang="en-US"/>
        </a:p>
      </dgm:t>
    </dgm:pt>
    <dgm:pt modelId="{C0F2BC4F-FF14-4852-BF3A-A528C44ED5E0}" type="pres">
      <dgm:prSet presAssocID="{22B62B2D-F65D-490E-8BC0-F852C5C7831C}" presName="rect1ParTxNoCh" presStyleLbl="alignAcc1" presStyleIdx="5" presStyleCnt="6">
        <dgm:presLayoutVars>
          <dgm:chMax val="1"/>
          <dgm:bulletEnabled val="1"/>
        </dgm:presLayoutVars>
      </dgm:prSet>
      <dgm:spPr/>
      <dgm:t>
        <a:bodyPr/>
        <a:lstStyle/>
        <a:p>
          <a:endParaRPr lang="en-US"/>
        </a:p>
      </dgm:t>
    </dgm:pt>
    <dgm:pt modelId="{0698AC33-F5ED-4488-B9F9-5D45BCE7BEDC}" type="pres">
      <dgm:prSet presAssocID="{413499B4-D2E2-417C-9BB1-DAFE35204B54}" presName="rect2ParTxNoCh" presStyleLbl="alignAcc1" presStyleIdx="5" presStyleCnt="6">
        <dgm:presLayoutVars>
          <dgm:chMax val="1"/>
          <dgm:bulletEnabled val="1"/>
        </dgm:presLayoutVars>
      </dgm:prSet>
      <dgm:spPr/>
      <dgm:t>
        <a:bodyPr/>
        <a:lstStyle/>
        <a:p>
          <a:endParaRPr lang="en-US"/>
        </a:p>
      </dgm:t>
    </dgm:pt>
    <dgm:pt modelId="{E707C402-D72F-41EE-AE91-7816460F62F8}" type="pres">
      <dgm:prSet presAssocID="{B715F90D-72E3-4600-A4C6-9F22F329D65A}" presName="rect3ParTxNoCh" presStyleLbl="alignAcc1" presStyleIdx="5" presStyleCnt="6">
        <dgm:presLayoutVars>
          <dgm:chMax val="1"/>
          <dgm:bulletEnabled val="1"/>
        </dgm:presLayoutVars>
      </dgm:prSet>
      <dgm:spPr/>
      <dgm:t>
        <a:bodyPr/>
        <a:lstStyle/>
        <a:p>
          <a:endParaRPr lang="en-US"/>
        </a:p>
      </dgm:t>
    </dgm:pt>
    <dgm:pt modelId="{F272BC3C-6812-489F-9620-9C6A46408F60}" type="pres">
      <dgm:prSet presAssocID="{D2C64AE7-2984-4424-AF7C-7BB999CB7A42}" presName="rect4ParTxNoCh" presStyleLbl="alignAcc1" presStyleIdx="5" presStyleCnt="6">
        <dgm:presLayoutVars>
          <dgm:chMax val="1"/>
          <dgm:bulletEnabled val="1"/>
        </dgm:presLayoutVars>
      </dgm:prSet>
      <dgm:spPr/>
      <dgm:t>
        <a:bodyPr/>
        <a:lstStyle/>
        <a:p>
          <a:endParaRPr lang="en-US"/>
        </a:p>
      </dgm:t>
    </dgm:pt>
    <dgm:pt modelId="{211DD400-37E6-4A18-90D7-B909D59B8E6F}" type="pres">
      <dgm:prSet presAssocID="{A28304DC-8F41-4536-B7C1-C3F03666E05F}" presName="rect5ParTxNoCh" presStyleLbl="alignAcc1" presStyleIdx="5" presStyleCnt="6">
        <dgm:presLayoutVars>
          <dgm:chMax val="1"/>
          <dgm:bulletEnabled val="1"/>
        </dgm:presLayoutVars>
      </dgm:prSet>
      <dgm:spPr/>
      <dgm:t>
        <a:bodyPr/>
        <a:lstStyle/>
        <a:p>
          <a:endParaRPr lang="en-US"/>
        </a:p>
      </dgm:t>
    </dgm:pt>
    <dgm:pt modelId="{CBB98BCC-F2CE-46AF-8BFA-280435B9EEA4}" type="pres">
      <dgm:prSet presAssocID="{AD7EE068-052D-4B17-9A18-176EB2C39579}" presName="rect6ParTxNoCh" presStyleLbl="alignAcc1" presStyleIdx="5" presStyleCnt="6">
        <dgm:presLayoutVars>
          <dgm:chMax val="1"/>
          <dgm:bulletEnabled val="1"/>
        </dgm:presLayoutVars>
      </dgm:prSet>
      <dgm:spPr/>
      <dgm:t>
        <a:bodyPr/>
        <a:lstStyle/>
        <a:p>
          <a:endParaRPr lang="en-US"/>
        </a:p>
      </dgm:t>
    </dgm:pt>
  </dgm:ptLst>
  <dgm:cxnLst>
    <dgm:cxn modelId="{8564DF9C-C838-43C6-A8BD-B20DE639D71B}" type="presOf" srcId="{413499B4-D2E2-417C-9BB1-DAFE35204B54}" destId="{0698AC33-F5ED-4488-B9F9-5D45BCE7BEDC}" srcOrd="1" destOrd="0" presId="urn:microsoft.com/office/officeart/2005/8/layout/target3"/>
    <dgm:cxn modelId="{088E25E3-1935-48E3-849E-FA4D9F2A0808}" srcId="{3838D336-606E-445D-BC37-0749CDD1762C}" destId="{413499B4-D2E2-417C-9BB1-DAFE35204B54}" srcOrd="1" destOrd="0" parTransId="{4520A6F2-4C1E-478C-9DA1-FDE2033321B1}" sibTransId="{63F95576-1369-48EE-9FDD-C948E26790DF}"/>
    <dgm:cxn modelId="{97766450-7B85-4D84-9BC4-3A0D78651FAB}" srcId="{3838D336-606E-445D-BC37-0749CDD1762C}" destId="{22B62B2D-F65D-490E-8BC0-F852C5C7831C}" srcOrd="0" destOrd="0" parTransId="{7D46C955-5CEB-43BD-9144-096C66AA2500}" sibTransId="{6ED2B2D3-C8A2-4A49-BF62-50131659414C}"/>
    <dgm:cxn modelId="{1C1EFA7B-776B-444D-940C-FC81BD68EC6B}" type="presOf" srcId="{3838D336-606E-445D-BC37-0749CDD1762C}" destId="{4907A938-8668-4B65-A18D-15DFC6E553CC}" srcOrd="0" destOrd="0" presId="urn:microsoft.com/office/officeart/2005/8/layout/target3"/>
    <dgm:cxn modelId="{4CE369FE-6C71-44BA-AF55-668A9EB16FA1}" type="presOf" srcId="{22B62B2D-F65D-490E-8BC0-F852C5C7831C}" destId="{C0F2BC4F-FF14-4852-BF3A-A528C44ED5E0}" srcOrd="1" destOrd="0" presId="urn:microsoft.com/office/officeart/2005/8/layout/target3"/>
    <dgm:cxn modelId="{956E998A-0C35-40EC-89DF-2CB4C48A64D1}" srcId="{3838D336-606E-445D-BC37-0749CDD1762C}" destId="{D2C64AE7-2984-4424-AF7C-7BB999CB7A42}" srcOrd="3" destOrd="0" parTransId="{1D397927-EB28-4881-AACD-CC81B711FA02}" sibTransId="{4469CDA7-FBDE-4448-83B5-E4694E818961}"/>
    <dgm:cxn modelId="{70072B50-8B8C-4D56-81B9-12B8D79688F6}" type="presOf" srcId="{D2C64AE7-2984-4424-AF7C-7BB999CB7A42}" destId="{F272BC3C-6812-489F-9620-9C6A46408F60}" srcOrd="1" destOrd="0" presId="urn:microsoft.com/office/officeart/2005/8/layout/target3"/>
    <dgm:cxn modelId="{996E730B-41AA-4F98-A049-C41A23CDD0E9}" type="presOf" srcId="{22B62B2D-F65D-490E-8BC0-F852C5C7831C}" destId="{B4A6AAD0-942F-4E68-AD8D-0CDA1558996C}" srcOrd="0" destOrd="0" presId="urn:microsoft.com/office/officeart/2005/8/layout/target3"/>
    <dgm:cxn modelId="{D9A6569B-0B00-441F-B192-56D0E4E35505}" type="presOf" srcId="{A28304DC-8F41-4536-B7C1-C3F03666E05F}" destId="{211DD400-37E6-4A18-90D7-B909D59B8E6F}" srcOrd="1" destOrd="0" presId="urn:microsoft.com/office/officeart/2005/8/layout/target3"/>
    <dgm:cxn modelId="{7953C9BF-798D-4450-B3ED-C842503014DE}" type="presOf" srcId="{AD7EE068-052D-4B17-9A18-176EB2C39579}" destId="{CBB98BCC-F2CE-46AF-8BFA-280435B9EEA4}" srcOrd="1" destOrd="0" presId="urn:microsoft.com/office/officeart/2005/8/layout/target3"/>
    <dgm:cxn modelId="{DCC65BE2-AF5E-4A04-AEC7-52E9A6E94FA5}" type="presOf" srcId="{AD7EE068-052D-4B17-9A18-176EB2C39579}" destId="{DF3AC805-726B-4531-A48A-31A32276C6EC}" srcOrd="0" destOrd="0" presId="urn:microsoft.com/office/officeart/2005/8/layout/target3"/>
    <dgm:cxn modelId="{5E6C3FCE-BDEF-4FDD-91C8-C4245F61F091}" type="presOf" srcId="{B715F90D-72E3-4600-A4C6-9F22F329D65A}" destId="{E707C402-D72F-41EE-AE91-7816460F62F8}" srcOrd="1" destOrd="0" presId="urn:microsoft.com/office/officeart/2005/8/layout/target3"/>
    <dgm:cxn modelId="{998B04C5-0172-4839-8B0C-7B22653F4D01}" srcId="{3838D336-606E-445D-BC37-0749CDD1762C}" destId="{B715F90D-72E3-4600-A4C6-9F22F329D65A}" srcOrd="2" destOrd="0" parTransId="{DEDBD83B-1884-4FC5-B916-FC7A5AD20AE6}" sibTransId="{72644E6A-D6D6-4AD3-8847-D8276080796D}"/>
    <dgm:cxn modelId="{ED326B00-B219-4834-B04F-EC0805512231}" srcId="{3838D336-606E-445D-BC37-0749CDD1762C}" destId="{AD7EE068-052D-4B17-9A18-176EB2C39579}" srcOrd="5" destOrd="0" parTransId="{701B9717-4A3D-4848-A554-6D39186B27EC}" sibTransId="{41BAD545-B96F-4EE9-A454-F400B277CF81}"/>
    <dgm:cxn modelId="{4ADD2760-031F-440A-B477-CD1ECFB0286F}" type="presOf" srcId="{B715F90D-72E3-4600-A4C6-9F22F329D65A}" destId="{F07B4586-448C-44E7-8767-4231F64B90F4}" srcOrd="0" destOrd="0" presId="urn:microsoft.com/office/officeart/2005/8/layout/target3"/>
    <dgm:cxn modelId="{B7252678-2C14-46E3-ADC1-130D57DF423A}" type="presOf" srcId="{D2C64AE7-2984-4424-AF7C-7BB999CB7A42}" destId="{289784B9-94E1-4E8E-8077-76354912013E}" srcOrd="0" destOrd="0" presId="urn:microsoft.com/office/officeart/2005/8/layout/target3"/>
    <dgm:cxn modelId="{41982CA5-8A00-4E72-99B7-4BC83AA7EF66}" type="presOf" srcId="{413499B4-D2E2-417C-9BB1-DAFE35204B54}" destId="{12941057-AC0A-400C-A81F-C63B077EC761}" srcOrd="0" destOrd="0" presId="urn:microsoft.com/office/officeart/2005/8/layout/target3"/>
    <dgm:cxn modelId="{D5246206-BD41-4180-A201-179DEF908FE9}" type="presOf" srcId="{A28304DC-8F41-4536-B7C1-C3F03666E05F}" destId="{9F930134-6AB3-4E53-9CDD-978BFBBD7BDB}" srcOrd="0" destOrd="0" presId="urn:microsoft.com/office/officeart/2005/8/layout/target3"/>
    <dgm:cxn modelId="{ACDEE49B-4006-4258-861C-F19F3F07A01C}" srcId="{3838D336-606E-445D-BC37-0749CDD1762C}" destId="{A28304DC-8F41-4536-B7C1-C3F03666E05F}" srcOrd="4" destOrd="0" parTransId="{E91E1321-90F2-45AD-9E65-7C2D44694771}" sibTransId="{B21D30FE-CC10-473C-A78C-45143B7CF46C}"/>
    <dgm:cxn modelId="{E0F92E55-DAFD-4031-AB58-BCCEF22A378D}" type="presParOf" srcId="{4907A938-8668-4B65-A18D-15DFC6E553CC}" destId="{502F40BD-ADC4-406B-B5E1-BE48B1E3960E}" srcOrd="0" destOrd="0" presId="urn:microsoft.com/office/officeart/2005/8/layout/target3"/>
    <dgm:cxn modelId="{D5597AE7-78E7-493F-AE5D-C9E8E7E7D5F3}" type="presParOf" srcId="{4907A938-8668-4B65-A18D-15DFC6E553CC}" destId="{341F3A34-A07B-48A3-94F5-04063FF20111}" srcOrd="1" destOrd="0" presId="urn:microsoft.com/office/officeart/2005/8/layout/target3"/>
    <dgm:cxn modelId="{D528A0B3-D881-4B8F-ADA2-EB52717D2A80}" type="presParOf" srcId="{4907A938-8668-4B65-A18D-15DFC6E553CC}" destId="{B4A6AAD0-942F-4E68-AD8D-0CDA1558996C}" srcOrd="2" destOrd="0" presId="urn:microsoft.com/office/officeart/2005/8/layout/target3"/>
    <dgm:cxn modelId="{2286FF11-5D7B-43F9-A13A-C6FD92A93580}" type="presParOf" srcId="{4907A938-8668-4B65-A18D-15DFC6E553CC}" destId="{23CD2EAA-744D-459E-A80F-A45D7800A141}" srcOrd="3" destOrd="0" presId="urn:microsoft.com/office/officeart/2005/8/layout/target3"/>
    <dgm:cxn modelId="{690F078A-53C9-4299-8629-36396D26BDE2}" type="presParOf" srcId="{4907A938-8668-4B65-A18D-15DFC6E553CC}" destId="{FE5463A1-DCEA-417F-BFBA-D01B9B1ABFC6}" srcOrd="4" destOrd="0" presId="urn:microsoft.com/office/officeart/2005/8/layout/target3"/>
    <dgm:cxn modelId="{56C33900-7DC1-4662-BBD1-7FBE0CD43626}" type="presParOf" srcId="{4907A938-8668-4B65-A18D-15DFC6E553CC}" destId="{12941057-AC0A-400C-A81F-C63B077EC761}" srcOrd="5" destOrd="0" presId="urn:microsoft.com/office/officeart/2005/8/layout/target3"/>
    <dgm:cxn modelId="{66D6EF86-0F28-48DC-986B-2558820F220B}" type="presParOf" srcId="{4907A938-8668-4B65-A18D-15DFC6E553CC}" destId="{E5641ED0-1183-4EBD-97D3-FC717F9C1E51}" srcOrd="6" destOrd="0" presId="urn:microsoft.com/office/officeart/2005/8/layout/target3"/>
    <dgm:cxn modelId="{0F44BAB8-8F9E-4D32-AC2D-14CEA29D268A}" type="presParOf" srcId="{4907A938-8668-4B65-A18D-15DFC6E553CC}" destId="{435631B8-69CF-43C3-9E4E-9BC5B958FE4F}" srcOrd="7" destOrd="0" presId="urn:microsoft.com/office/officeart/2005/8/layout/target3"/>
    <dgm:cxn modelId="{D22CFE7D-0D4F-4961-A301-975D255FF5A5}" type="presParOf" srcId="{4907A938-8668-4B65-A18D-15DFC6E553CC}" destId="{F07B4586-448C-44E7-8767-4231F64B90F4}" srcOrd="8" destOrd="0" presId="urn:microsoft.com/office/officeart/2005/8/layout/target3"/>
    <dgm:cxn modelId="{865D0679-F3FA-4A11-891F-F383C7EA1864}" type="presParOf" srcId="{4907A938-8668-4B65-A18D-15DFC6E553CC}" destId="{C857DAC3-77AA-4024-80B9-8E7BF8BE2B11}" srcOrd="9" destOrd="0" presId="urn:microsoft.com/office/officeart/2005/8/layout/target3"/>
    <dgm:cxn modelId="{8CD62D60-2220-41D1-8A9A-571D0C5FDB96}" type="presParOf" srcId="{4907A938-8668-4B65-A18D-15DFC6E553CC}" destId="{16386351-B3C3-4E62-8010-D8ADDFB6DEFB}" srcOrd="10" destOrd="0" presId="urn:microsoft.com/office/officeart/2005/8/layout/target3"/>
    <dgm:cxn modelId="{0A6AB1C4-A9E5-4C4A-B305-881D3D16B48A}" type="presParOf" srcId="{4907A938-8668-4B65-A18D-15DFC6E553CC}" destId="{289784B9-94E1-4E8E-8077-76354912013E}" srcOrd="11" destOrd="0" presId="urn:microsoft.com/office/officeart/2005/8/layout/target3"/>
    <dgm:cxn modelId="{3FA2F3F4-8FC2-4EEB-A63E-0C641D54EBC3}" type="presParOf" srcId="{4907A938-8668-4B65-A18D-15DFC6E553CC}" destId="{858B6672-8604-4133-AFF1-917492007F64}" srcOrd="12" destOrd="0" presId="urn:microsoft.com/office/officeart/2005/8/layout/target3"/>
    <dgm:cxn modelId="{AB6CB0ED-483D-4325-8C6A-6833E3D2C6C2}" type="presParOf" srcId="{4907A938-8668-4B65-A18D-15DFC6E553CC}" destId="{B063E26F-DD38-4D56-8B53-B03CA8365392}" srcOrd="13" destOrd="0" presId="urn:microsoft.com/office/officeart/2005/8/layout/target3"/>
    <dgm:cxn modelId="{0E29DAD5-CCAE-41D1-93A5-5C0AFBD89B96}" type="presParOf" srcId="{4907A938-8668-4B65-A18D-15DFC6E553CC}" destId="{9F930134-6AB3-4E53-9CDD-978BFBBD7BDB}" srcOrd="14" destOrd="0" presId="urn:microsoft.com/office/officeart/2005/8/layout/target3"/>
    <dgm:cxn modelId="{5887474E-A48F-4801-B5F1-CEC405A40176}" type="presParOf" srcId="{4907A938-8668-4B65-A18D-15DFC6E553CC}" destId="{97A1E967-6342-4B3D-A84E-75422EB1859C}" srcOrd="15" destOrd="0" presId="urn:microsoft.com/office/officeart/2005/8/layout/target3"/>
    <dgm:cxn modelId="{617C470C-25F0-4B63-933A-F919FD3E1A5E}" type="presParOf" srcId="{4907A938-8668-4B65-A18D-15DFC6E553CC}" destId="{90587D76-A2FE-4F8D-A1F3-A0E7635EE7F5}" srcOrd="16" destOrd="0" presId="urn:microsoft.com/office/officeart/2005/8/layout/target3"/>
    <dgm:cxn modelId="{4F27F138-E429-40E5-8CF5-0032576D380D}" type="presParOf" srcId="{4907A938-8668-4B65-A18D-15DFC6E553CC}" destId="{DF3AC805-726B-4531-A48A-31A32276C6EC}" srcOrd="17" destOrd="0" presId="urn:microsoft.com/office/officeart/2005/8/layout/target3"/>
    <dgm:cxn modelId="{1FCF0F90-E3D8-44D7-A4B0-61F01B1301B5}" type="presParOf" srcId="{4907A938-8668-4B65-A18D-15DFC6E553CC}" destId="{C0F2BC4F-FF14-4852-BF3A-A528C44ED5E0}" srcOrd="18" destOrd="0" presId="urn:microsoft.com/office/officeart/2005/8/layout/target3"/>
    <dgm:cxn modelId="{D1DFB46C-A1E0-4835-B04C-AB885A8BDD62}" type="presParOf" srcId="{4907A938-8668-4B65-A18D-15DFC6E553CC}" destId="{0698AC33-F5ED-4488-B9F9-5D45BCE7BEDC}" srcOrd="19" destOrd="0" presId="urn:microsoft.com/office/officeart/2005/8/layout/target3"/>
    <dgm:cxn modelId="{DE98718A-34EF-43BA-9F09-8D6E3BF7602E}" type="presParOf" srcId="{4907A938-8668-4B65-A18D-15DFC6E553CC}" destId="{E707C402-D72F-41EE-AE91-7816460F62F8}" srcOrd="20" destOrd="0" presId="urn:microsoft.com/office/officeart/2005/8/layout/target3"/>
    <dgm:cxn modelId="{AFB4C8E6-39EE-4500-B6E2-095E8DF8A19F}" type="presParOf" srcId="{4907A938-8668-4B65-A18D-15DFC6E553CC}" destId="{F272BC3C-6812-489F-9620-9C6A46408F60}" srcOrd="21" destOrd="0" presId="urn:microsoft.com/office/officeart/2005/8/layout/target3"/>
    <dgm:cxn modelId="{C5B87F8C-CD16-404E-9D61-26E453B31EB7}" type="presParOf" srcId="{4907A938-8668-4B65-A18D-15DFC6E553CC}" destId="{211DD400-37E6-4A18-90D7-B909D59B8E6F}" srcOrd="22" destOrd="0" presId="urn:microsoft.com/office/officeart/2005/8/layout/target3"/>
    <dgm:cxn modelId="{34C50D60-8B9D-4872-932B-DECA989B3389}" type="presParOf" srcId="{4907A938-8668-4B65-A18D-15DFC6E553CC}" destId="{CBB98BCC-F2CE-46AF-8BFA-280435B9EEA4}" srcOrd="23"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E095621-92FC-4730-8EEF-338FB99EFABA}" type="doc">
      <dgm:prSet loTypeId="urn:microsoft.com/office/officeart/2005/8/layout/hList3" loCatId="list" qsTypeId="urn:microsoft.com/office/officeart/2005/8/quickstyle/simple1#1" qsCatId="simple" csTypeId="urn:microsoft.com/office/officeart/2005/8/colors/colorful1#12" csCatId="colorful" phldr="1"/>
      <dgm:spPr/>
      <dgm:t>
        <a:bodyPr/>
        <a:lstStyle/>
        <a:p>
          <a:endParaRPr lang="en-US"/>
        </a:p>
      </dgm:t>
    </dgm:pt>
    <dgm:pt modelId="{60BC6C3D-8872-4F18-8B50-09952C440214}">
      <dgm:prSet phldrT="[Text]"/>
      <dgm:spPr/>
      <dgm:t>
        <a:bodyPr/>
        <a:lstStyle/>
        <a:p>
          <a:r>
            <a:rPr lang="en-US" dirty="0" smtClean="0">
              <a:solidFill>
                <a:schemeClr val="tx1"/>
              </a:solidFill>
            </a:rPr>
            <a:t>Three issues identified from cost of care perspective</a:t>
          </a:r>
          <a:endParaRPr lang="en-US" dirty="0">
            <a:solidFill>
              <a:schemeClr val="tx1"/>
            </a:solidFill>
          </a:endParaRPr>
        </a:p>
      </dgm:t>
    </dgm:pt>
    <dgm:pt modelId="{AE018AAC-5280-4CE1-971F-C1A0A4D537C9}" type="parTrans" cxnId="{EFA87CDF-3562-47C4-8876-CFBB96175D37}">
      <dgm:prSet/>
      <dgm:spPr/>
      <dgm:t>
        <a:bodyPr/>
        <a:lstStyle/>
        <a:p>
          <a:endParaRPr lang="en-US">
            <a:solidFill>
              <a:schemeClr val="tx1"/>
            </a:solidFill>
          </a:endParaRPr>
        </a:p>
      </dgm:t>
    </dgm:pt>
    <dgm:pt modelId="{CD046796-96DC-4233-83EF-5841E1B7609F}" type="sibTrans" cxnId="{EFA87CDF-3562-47C4-8876-CFBB96175D37}">
      <dgm:prSet/>
      <dgm:spPr/>
      <dgm:t>
        <a:bodyPr/>
        <a:lstStyle/>
        <a:p>
          <a:endParaRPr lang="en-US">
            <a:solidFill>
              <a:schemeClr val="tx1"/>
            </a:solidFill>
          </a:endParaRPr>
        </a:p>
      </dgm:t>
    </dgm:pt>
    <dgm:pt modelId="{94A14283-2E4A-46BC-B9FC-8FD189916632}">
      <dgm:prSet phldrT="[Text]"/>
      <dgm:spPr/>
      <dgm:t>
        <a:bodyPr/>
        <a:lstStyle/>
        <a:p>
          <a:r>
            <a:rPr lang="en-US" dirty="0" smtClean="0">
              <a:solidFill>
                <a:schemeClr val="tx1"/>
              </a:solidFill>
            </a:rPr>
            <a:t>Travel cost</a:t>
          </a:r>
        </a:p>
        <a:p>
          <a:r>
            <a:rPr lang="en-US" dirty="0" smtClean="0">
              <a:solidFill>
                <a:schemeClr val="tx1"/>
              </a:solidFill>
            </a:rPr>
            <a:t>(Regular clinic care needed sometimes in more than one location)</a:t>
          </a:r>
          <a:endParaRPr lang="en-US" dirty="0">
            <a:solidFill>
              <a:schemeClr val="tx1"/>
            </a:solidFill>
          </a:endParaRPr>
        </a:p>
      </dgm:t>
    </dgm:pt>
    <dgm:pt modelId="{134F47E0-1776-4D65-9021-66192A863F4C}" type="parTrans" cxnId="{5175177F-3311-4CE4-9F4E-BB7D0E389339}">
      <dgm:prSet/>
      <dgm:spPr/>
      <dgm:t>
        <a:bodyPr/>
        <a:lstStyle/>
        <a:p>
          <a:endParaRPr lang="en-US">
            <a:solidFill>
              <a:schemeClr val="tx1"/>
            </a:solidFill>
          </a:endParaRPr>
        </a:p>
      </dgm:t>
    </dgm:pt>
    <dgm:pt modelId="{FCBB6960-EC31-446B-89D7-BEA450513B4B}" type="sibTrans" cxnId="{5175177F-3311-4CE4-9F4E-BB7D0E389339}">
      <dgm:prSet/>
      <dgm:spPr/>
      <dgm:t>
        <a:bodyPr/>
        <a:lstStyle/>
        <a:p>
          <a:endParaRPr lang="en-US">
            <a:solidFill>
              <a:schemeClr val="tx1"/>
            </a:solidFill>
          </a:endParaRPr>
        </a:p>
      </dgm:t>
    </dgm:pt>
    <dgm:pt modelId="{B12841AB-69A1-4F49-BB42-2942AFA5B93A}">
      <dgm:prSet phldrT="[Text]"/>
      <dgm:spPr/>
      <dgm:t>
        <a:bodyPr/>
        <a:lstStyle/>
        <a:p>
          <a:r>
            <a:rPr lang="en-US" dirty="0" smtClean="0">
              <a:solidFill>
                <a:schemeClr val="tx1"/>
              </a:solidFill>
            </a:rPr>
            <a:t>The need for Multiple Clinic Visits</a:t>
          </a:r>
        </a:p>
      </dgm:t>
    </dgm:pt>
    <dgm:pt modelId="{B9701A40-6DDA-4B59-BD2A-D864F595E637}" type="parTrans" cxnId="{2BE9F4F0-4533-451B-A648-C4E4CF021CC1}">
      <dgm:prSet/>
      <dgm:spPr/>
      <dgm:t>
        <a:bodyPr/>
        <a:lstStyle/>
        <a:p>
          <a:endParaRPr lang="en-US">
            <a:solidFill>
              <a:schemeClr val="tx1"/>
            </a:solidFill>
          </a:endParaRPr>
        </a:p>
      </dgm:t>
    </dgm:pt>
    <dgm:pt modelId="{BDA29D3A-7895-46F5-943C-4CF19D4F568D}" type="sibTrans" cxnId="{2BE9F4F0-4533-451B-A648-C4E4CF021CC1}">
      <dgm:prSet/>
      <dgm:spPr/>
      <dgm:t>
        <a:bodyPr/>
        <a:lstStyle/>
        <a:p>
          <a:endParaRPr lang="en-US">
            <a:solidFill>
              <a:schemeClr val="tx1"/>
            </a:solidFill>
          </a:endParaRPr>
        </a:p>
      </dgm:t>
    </dgm:pt>
    <dgm:pt modelId="{6EFA42F0-05F4-46D0-9545-647B48EC08D9}">
      <dgm:prSet phldrT="[Text]"/>
      <dgm:spPr/>
      <dgm:t>
        <a:bodyPr/>
        <a:lstStyle/>
        <a:p>
          <a:r>
            <a:rPr lang="en-US" dirty="0" smtClean="0">
              <a:solidFill>
                <a:schemeClr val="tx1"/>
              </a:solidFill>
            </a:rPr>
            <a:t>“Care when needed”-which results in patients seeking off hospital &amp; private sector treatment</a:t>
          </a:r>
          <a:endParaRPr lang="en-US" dirty="0">
            <a:solidFill>
              <a:schemeClr val="tx1"/>
            </a:solidFill>
          </a:endParaRPr>
        </a:p>
      </dgm:t>
    </dgm:pt>
    <dgm:pt modelId="{4DBB3324-B109-4D21-BB99-D99BB153F5A4}" type="parTrans" cxnId="{FD01CBC4-6320-4974-B01E-22F06E158AA7}">
      <dgm:prSet/>
      <dgm:spPr/>
      <dgm:t>
        <a:bodyPr/>
        <a:lstStyle/>
        <a:p>
          <a:endParaRPr lang="en-US">
            <a:solidFill>
              <a:schemeClr val="tx1"/>
            </a:solidFill>
          </a:endParaRPr>
        </a:p>
      </dgm:t>
    </dgm:pt>
    <dgm:pt modelId="{49028556-2BDF-4585-B602-80EB7CE3F661}" type="sibTrans" cxnId="{FD01CBC4-6320-4974-B01E-22F06E158AA7}">
      <dgm:prSet/>
      <dgm:spPr/>
      <dgm:t>
        <a:bodyPr/>
        <a:lstStyle/>
        <a:p>
          <a:endParaRPr lang="en-US">
            <a:solidFill>
              <a:schemeClr val="tx1"/>
            </a:solidFill>
          </a:endParaRPr>
        </a:p>
      </dgm:t>
    </dgm:pt>
    <dgm:pt modelId="{D41B8972-32AF-4DB9-874D-072F5CE4B9F2}" type="pres">
      <dgm:prSet presAssocID="{AE095621-92FC-4730-8EEF-338FB99EFABA}" presName="composite" presStyleCnt="0">
        <dgm:presLayoutVars>
          <dgm:chMax val="1"/>
          <dgm:dir/>
          <dgm:resizeHandles val="exact"/>
        </dgm:presLayoutVars>
      </dgm:prSet>
      <dgm:spPr/>
      <dgm:t>
        <a:bodyPr/>
        <a:lstStyle/>
        <a:p>
          <a:endParaRPr lang="en-US"/>
        </a:p>
      </dgm:t>
    </dgm:pt>
    <dgm:pt modelId="{BA50CE9F-78E8-417B-9540-61A43C2CDA8B}" type="pres">
      <dgm:prSet presAssocID="{60BC6C3D-8872-4F18-8B50-09952C440214}" presName="roof" presStyleLbl="dkBgShp" presStyleIdx="0" presStyleCnt="2" custLinFactNeighborY="-25000"/>
      <dgm:spPr/>
      <dgm:t>
        <a:bodyPr/>
        <a:lstStyle/>
        <a:p>
          <a:endParaRPr lang="en-US"/>
        </a:p>
      </dgm:t>
    </dgm:pt>
    <dgm:pt modelId="{4FD1882A-9AB7-4D04-8A04-4A7A579914C8}" type="pres">
      <dgm:prSet presAssocID="{60BC6C3D-8872-4F18-8B50-09952C440214}" presName="pillars" presStyleCnt="0"/>
      <dgm:spPr/>
    </dgm:pt>
    <dgm:pt modelId="{6BCCD513-6403-4677-909D-C1B8A1455DAB}" type="pres">
      <dgm:prSet presAssocID="{60BC6C3D-8872-4F18-8B50-09952C440214}" presName="pillar1" presStyleLbl="node1" presStyleIdx="0" presStyleCnt="3">
        <dgm:presLayoutVars>
          <dgm:bulletEnabled val="1"/>
        </dgm:presLayoutVars>
      </dgm:prSet>
      <dgm:spPr/>
      <dgm:t>
        <a:bodyPr/>
        <a:lstStyle/>
        <a:p>
          <a:endParaRPr lang="en-US"/>
        </a:p>
      </dgm:t>
    </dgm:pt>
    <dgm:pt modelId="{95ED4455-EA27-487F-97C4-6AD452C89A62}" type="pres">
      <dgm:prSet presAssocID="{B12841AB-69A1-4F49-BB42-2942AFA5B93A}" presName="pillarX" presStyleLbl="node1" presStyleIdx="1" presStyleCnt="3">
        <dgm:presLayoutVars>
          <dgm:bulletEnabled val="1"/>
        </dgm:presLayoutVars>
      </dgm:prSet>
      <dgm:spPr/>
      <dgm:t>
        <a:bodyPr/>
        <a:lstStyle/>
        <a:p>
          <a:endParaRPr lang="en-US"/>
        </a:p>
      </dgm:t>
    </dgm:pt>
    <dgm:pt modelId="{2CD6EB9B-1B3B-47B8-9049-BAC8548B2E47}" type="pres">
      <dgm:prSet presAssocID="{6EFA42F0-05F4-46D0-9545-647B48EC08D9}" presName="pillarX" presStyleLbl="node1" presStyleIdx="2" presStyleCnt="3">
        <dgm:presLayoutVars>
          <dgm:bulletEnabled val="1"/>
        </dgm:presLayoutVars>
      </dgm:prSet>
      <dgm:spPr/>
      <dgm:t>
        <a:bodyPr/>
        <a:lstStyle/>
        <a:p>
          <a:endParaRPr lang="en-US"/>
        </a:p>
      </dgm:t>
    </dgm:pt>
    <dgm:pt modelId="{78315F28-80F4-4C14-9555-4B4DD03E3721}" type="pres">
      <dgm:prSet presAssocID="{60BC6C3D-8872-4F18-8B50-09952C440214}" presName="base" presStyleLbl="dkBgShp" presStyleIdx="1" presStyleCnt="2"/>
      <dgm:spPr/>
    </dgm:pt>
  </dgm:ptLst>
  <dgm:cxnLst>
    <dgm:cxn modelId="{EFA87CDF-3562-47C4-8876-CFBB96175D37}" srcId="{AE095621-92FC-4730-8EEF-338FB99EFABA}" destId="{60BC6C3D-8872-4F18-8B50-09952C440214}" srcOrd="0" destOrd="0" parTransId="{AE018AAC-5280-4CE1-971F-C1A0A4D537C9}" sibTransId="{CD046796-96DC-4233-83EF-5841E1B7609F}"/>
    <dgm:cxn modelId="{79DE035D-41D6-447D-A108-AE2C7896848E}" type="presOf" srcId="{94A14283-2E4A-46BC-B9FC-8FD189916632}" destId="{6BCCD513-6403-4677-909D-C1B8A1455DAB}" srcOrd="0" destOrd="0" presId="urn:microsoft.com/office/officeart/2005/8/layout/hList3"/>
    <dgm:cxn modelId="{5175177F-3311-4CE4-9F4E-BB7D0E389339}" srcId="{60BC6C3D-8872-4F18-8B50-09952C440214}" destId="{94A14283-2E4A-46BC-B9FC-8FD189916632}" srcOrd="0" destOrd="0" parTransId="{134F47E0-1776-4D65-9021-66192A863F4C}" sibTransId="{FCBB6960-EC31-446B-89D7-BEA450513B4B}"/>
    <dgm:cxn modelId="{FD01CBC4-6320-4974-B01E-22F06E158AA7}" srcId="{60BC6C3D-8872-4F18-8B50-09952C440214}" destId="{6EFA42F0-05F4-46D0-9545-647B48EC08D9}" srcOrd="2" destOrd="0" parTransId="{4DBB3324-B109-4D21-BB99-D99BB153F5A4}" sibTransId="{49028556-2BDF-4585-B602-80EB7CE3F661}"/>
    <dgm:cxn modelId="{A674C9B8-27C4-4A62-BBBD-E38B8AF1FC1B}" type="presOf" srcId="{6EFA42F0-05F4-46D0-9545-647B48EC08D9}" destId="{2CD6EB9B-1B3B-47B8-9049-BAC8548B2E47}" srcOrd="0" destOrd="0" presId="urn:microsoft.com/office/officeart/2005/8/layout/hList3"/>
    <dgm:cxn modelId="{6ACE052B-BE1D-4EE6-8B02-659F7E829864}" type="presOf" srcId="{AE095621-92FC-4730-8EEF-338FB99EFABA}" destId="{D41B8972-32AF-4DB9-874D-072F5CE4B9F2}" srcOrd="0" destOrd="0" presId="urn:microsoft.com/office/officeart/2005/8/layout/hList3"/>
    <dgm:cxn modelId="{B968B7E4-0F3F-43A2-8D43-8A920F485DE9}" type="presOf" srcId="{60BC6C3D-8872-4F18-8B50-09952C440214}" destId="{BA50CE9F-78E8-417B-9540-61A43C2CDA8B}" srcOrd="0" destOrd="0" presId="urn:microsoft.com/office/officeart/2005/8/layout/hList3"/>
    <dgm:cxn modelId="{528B2C06-CBCE-4ABC-94BA-D977CD02BB0D}" type="presOf" srcId="{B12841AB-69A1-4F49-BB42-2942AFA5B93A}" destId="{95ED4455-EA27-487F-97C4-6AD452C89A62}" srcOrd="0" destOrd="0" presId="urn:microsoft.com/office/officeart/2005/8/layout/hList3"/>
    <dgm:cxn modelId="{2BE9F4F0-4533-451B-A648-C4E4CF021CC1}" srcId="{60BC6C3D-8872-4F18-8B50-09952C440214}" destId="{B12841AB-69A1-4F49-BB42-2942AFA5B93A}" srcOrd="1" destOrd="0" parTransId="{B9701A40-6DDA-4B59-BD2A-D864F595E637}" sibTransId="{BDA29D3A-7895-46F5-943C-4CF19D4F568D}"/>
    <dgm:cxn modelId="{09BE148D-118F-413A-B3DF-C18A91B1B2CD}" type="presParOf" srcId="{D41B8972-32AF-4DB9-874D-072F5CE4B9F2}" destId="{BA50CE9F-78E8-417B-9540-61A43C2CDA8B}" srcOrd="0" destOrd="0" presId="urn:microsoft.com/office/officeart/2005/8/layout/hList3"/>
    <dgm:cxn modelId="{92CDE486-C77B-47B4-A0E1-540F217BBCD3}" type="presParOf" srcId="{D41B8972-32AF-4DB9-874D-072F5CE4B9F2}" destId="{4FD1882A-9AB7-4D04-8A04-4A7A579914C8}" srcOrd="1" destOrd="0" presId="urn:microsoft.com/office/officeart/2005/8/layout/hList3"/>
    <dgm:cxn modelId="{BE3B8250-81D5-47C9-B207-85B159117A0B}" type="presParOf" srcId="{4FD1882A-9AB7-4D04-8A04-4A7A579914C8}" destId="{6BCCD513-6403-4677-909D-C1B8A1455DAB}" srcOrd="0" destOrd="0" presId="urn:microsoft.com/office/officeart/2005/8/layout/hList3"/>
    <dgm:cxn modelId="{899803CD-D743-4A85-8782-4DD4569E0EB0}" type="presParOf" srcId="{4FD1882A-9AB7-4D04-8A04-4A7A579914C8}" destId="{95ED4455-EA27-487F-97C4-6AD452C89A62}" srcOrd="1" destOrd="0" presId="urn:microsoft.com/office/officeart/2005/8/layout/hList3"/>
    <dgm:cxn modelId="{084FB861-948C-46C3-A1CC-40E49B18F056}" type="presParOf" srcId="{4FD1882A-9AB7-4D04-8A04-4A7A579914C8}" destId="{2CD6EB9B-1B3B-47B8-9049-BAC8548B2E47}" srcOrd="2" destOrd="0" presId="urn:microsoft.com/office/officeart/2005/8/layout/hList3"/>
    <dgm:cxn modelId="{AA87589C-713A-473E-B723-DCFDEFD82EEC}" type="presParOf" srcId="{D41B8972-32AF-4DB9-874D-072F5CE4B9F2}" destId="{78315F28-80F4-4C14-9555-4B4DD03E3721}"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714B2EC-4F3E-4B12-9090-62AE84AA7F5A}" type="doc">
      <dgm:prSet loTypeId="urn:microsoft.com/office/officeart/2005/8/layout/vList5" loCatId="list" qsTypeId="urn:microsoft.com/office/officeart/2005/8/quickstyle/simple1#2" qsCatId="simple" csTypeId="urn:microsoft.com/office/officeart/2005/8/colors/colorful1#13" csCatId="colorful" phldr="1"/>
      <dgm:spPr/>
      <dgm:t>
        <a:bodyPr/>
        <a:lstStyle/>
        <a:p>
          <a:endParaRPr lang="en-US"/>
        </a:p>
      </dgm:t>
    </dgm:pt>
    <dgm:pt modelId="{3890C9E4-03FD-4DFE-90FA-02F51E55B110}">
      <dgm:prSet phldrT="[Text]" custT="1"/>
      <dgm:spPr/>
      <dgm:t>
        <a:bodyPr/>
        <a:lstStyle/>
        <a:p>
          <a:r>
            <a:rPr lang="en-US" sz="2200" dirty="0" smtClean="0">
              <a:solidFill>
                <a:schemeClr val="tx1"/>
              </a:solidFill>
            </a:rPr>
            <a:t>Social Welfare  system</a:t>
          </a:r>
          <a:endParaRPr lang="en-US" sz="2200" dirty="0">
            <a:solidFill>
              <a:schemeClr val="tx1"/>
            </a:solidFill>
          </a:endParaRPr>
        </a:p>
      </dgm:t>
    </dgm:pt>
    <dgm:pt modelId="{8A2C212C-8258-4E10-B8A4-8EECB2E58D95}" type="parTrans" cxnId="{5E3B2CCC-8296-4C99-AD12-F62FA49DBD48}">
      <dgm:prSet/>
      <dgm:spPr/>
      <dgm:t>
        <a:bodyPr/>
        <a:lstStyle/>
        <a:p>
          <a:endParaRPr lang="en-US" sz="2200">
            <a:solidFill>
              <a:schemeClr val="tx1"/>
            </a:solidFill>
          </a:endParaRPr>
        </a:p>
      </dgm:t>
    </dgm:pt>
    <dgm:pt modelId="{EF42B09D-CDE3-4BDF-A360-6CC53692A3B2}" type="sibTrans" cxnId="{5E3B2CCC-8296-4C99-AD12-F62FA49DBD48}">
      <dgm:prSet/>
      <dgm:spPr/>
      <dgm:t>
        <a:bodyPr/>
        <a:lstStyle/>
        <a:p>
          <a:endParaRPr lang="en-US" sz="2200">
            <a:solidFill>
              <a:schemeClr val="tx1"/>
            </a:solidFill>
          </a:endParaRPr>
        </a:p>
      </dgm:t>
    </dgm:pt>
    <dgm:pt modelId="{5972B9D8-2F72-4021-B24D-CED2966AC683}">
      <dgm:prSet phldrT="[Text]" custT="1"/>
      <dgm:spPr/>
      <dgm:t>
        <a:bodyPr/>
        <a:lstStyle/>
        <a:p>
          <a:r>
            <a:rPr lang="en-US" sz="2200" dirty="0" smtClean="0">
              <a:solidFill>
                <a:schemeClr val="tx1"/>
              </a:solidFill>
            </a:rPr>
            <a:t>To be provided at household level</a:t>
          </a:r>
          <a:endParaRPr lang="en-US" sz="2200" dirty="0">
            <a:solidFill>
              <a:schemeClr val="tx1"/>
            </a:solidFill>
          </a:endParaRPr>
        </a:p>
      </dgm:t>
    </dgm:pt>
    <dgm:pt modelId="{701A07C4-254B-4DEF-A53F-A9F4C93511CC}" type="parTrans" cxnId="{CF9636E8-EC09-4819-BF2F-1691B43E3D16}">
      <dgm:prSet/>
      <dgm:spPr/>
      <dgm:t>
        <a:bodyPr/>
        <a:lstStyle/>
        <a:p>
          <a:endParaRPr lang="en-US" sz="2200">
            <a:solidFill>
              <a:schemeClr val="tx1"/>
            </a:solidFill>
          </a:endParaRPr>
        </a:p>
      </dgm:t>
    </dgm:pt>
    <dgm:pt modelId="{64979B43-47DF-4CB2-A9F2-CF19FEE994B8}" type="sibTrans" cxnId="{CF9636E8-EC09-4819-BF2F-1691B43E3D16}">
      <dgm:prSet/>
      <dgm:spPr/>
      <dgm:t>
        <a:bodyPr/>
        <a:lstStyle/>
        <a:p>
          <a:endParaRPr lang="en-US" sz="2200">
            <a:solidFill>
              <a:schemeClr val="tx1"/>
            </a:solidFill>
          </a:endParaRPr>
        </a:p>
      </dgm:t>
    </dgm:pt>
    <dgm:pt modelId="{08CB2AF7-E0B3-4A47-8529-5269104786C8}">
      <dgm:prSet phldrT="[Text]" custT="1"/>
      <dgm:spPr/>
      <dgm:t>
        <a:bodyPr/>
        <a:lstStyle/>
        <a:p>
          <a:pPr algn="ctr"/>
          <a:r>
            <a:rPr lang="en-US" sz="2200" dirty="0" smtClean="0">
              <a:solidFill>
                <a:schemeClr val="tx1"/>
              </a:solidFill>
            </a:rPr>
            <a:t>Transport</a:t>
          </a:r>
          <a:endParaRPr lang="en-US" sz="2200" dirty="0">
            <a:solidFill>
              <a:schemeClr val="tx1"/>
            </a:solidFill>
          </a:endParaRPr>
        </a:p>
      </dgm:t>
    </dgm:pt>
    <dgm:pt modelId="{30939813-DCF1-4AD7-A50E-30A6D632D6EB}" type="parTrans" cxnId="{DD3EBC9C-91A7-413D-982B-81311231BB4A}">
      <dgm:prSet/>
      <dgm:spPr/>
      <dgm:t>
        <a:bodyPr/>
        <a:lstStyle/>
        <a:p>
          <a:endParaRPr lang="en-US" sz="2200">
            <a:solidFill>
              <a:schemeClr val="tx1"/>
            </a:solidFill>
          </a:endParaRPr>
        </a:p>
      </dgm:t>
    </dgm:pt>
    <dgm:pt modelId="{75034A86-0971-46E2-9124-23A40E531ADF}" type="sibTrans" cxnId="{DD3EBC9C-91A7-413D-982B-81311231BB4A}">
      <dgm:prSet/>
      <dgm:spPr/>
      <dgm:t>
        <a:bodyPr/>
        <a:lstStyle/>
        <a:p>
          <a:endParaRPr lang="en-US" sz="2200">
            <a:solidFill>
              <a:schemeClr val="tx1"/>
            </a:solidFill>
          </a:endParaRPr>
        </a:p>
      </dgm:t>
    </dgm:pt>
    <dgm:pt modelId="{F92B5EC5-B934-4C52-AA52-264ABFAB085C}">
      <dgm:prSet phldrT="[Text]" custT="1"/>
      <dgm:spPr/>
      <dgm:t>
        <a:bodyPr/>
        <a:lstStyle/>
        <a:p>
          <a:r>
            <a:rPr lang="en-US" sz="2200" dirty="0" smtClean="0">
              <a:solidFill>
                <a:schemeClr val="tx1"/>
              </a:solidFill>
            </a:rPr>
            <a:t>Better modes of transport to hospitals and clinics</a:t>
          </a:r>
          <a:endParaRPr lang="en-US" sz="2200" dirty="0">
            <a:solidFill>
              <a:schemeClr val="tx1"/>
            </a:solidFill>
          </a:endParaRPr>
        </a:p>
      </dgm:t>
    </dgm:pt>
    <dgm:pt modelId="{A3CBC3B3-122C-4F6A-8DE9-BA3B5371A63B}" type="parTrans" cxnId="{6CC76273-CD85-4839-B87D-ECB9FCE16A8D}">
      <dgm:prSet/>
      <dgm:spPr/>
      <dgm:t>
        <a:bodyPr/>
        <a:lstStyle/>
        <a:p>
          <a:endParaRPr lang="en-US" sz="2200">
            <a:solidFill>
              <a:schemeClr val="tx1"/>
            </a:solidFill>
          </a:endParaRPr>
        </a:p>
      </dgm:t>
    </dgm:pt>
    <dgm:pt modelId="{24ED55CC-8700-48F4-80F0-3A5F79E064EC}" type="sibTrans" cxnId="{6CC76273-CD85-4839-B87D-ECB9FCE16A8D}">
      <dgm:prSet/>
      <dgm:spPr/>
      <dgm:t>
        <a:bodyPr/>
        <a:lstStyle/>
        <a:p>
          <a:endParaRPr lang="en-US" sz="2200">
            <a:solidFill>
              <a:schemeClr val="tx1"/>
            </a:solidFill>
          </a:endParaRPr>
        </a:p>
      </dgm:t>
    </dgm:pt>
    <dgm:pt modelId="{CC64AB40-3355-4ACE-995B-5350664ECA45}">
      <dgm:prSet phldrT="[Text]" custT="1"/>
      <dgm:spPr/>
      <dgm:t>
        <a:bodyPr/>
        <a:lstStyle/>
        <a:p>
          <a:r>
            <a:rPr lang="en-US" sz="2200" dirty="0" smtClean="0">
              <a:solidFill>
                <a:schemeClr val="tx1"/>
              </a:solidFill>
            </a:rPr>
            <a:t>Health system </a:t>
          </a:r>
          <a:endParaRPr lang="en-US" sz="2200" dirty="0">
            <a:solidFill>
              <a:schemeClr val="tx1"/>
            </a:solidFill>
          </a:endParaRPr>
        </a:p>
      </dgm:t>
    </dgm:pt>
    <dgm:pt modelId="{5A383B8A-071A-4E54-B529-82E5EFF90401}" type="parTrans" cxnId="{50D8B100-45AD-4849-89BA-167DA050DADF}">
      <dgm:prSet/>
      <dgm:spPr/>
      <dgm:t>
        <a:bodyPr/>
        <a:lstStyle/>
        <a:p>
          <a:endParaRPr lang="en-US" sz="2200">
            <a:solidFill>
              <a:schemeClr val="tx1"/>
            </a:solidFill>
          </a:endParaRPr>
        </a:p>
      </dgm:t>
    </dgm:pt>
    <dgm:pt modelId="{57535E1C-D2FD-4565-A8A2-FB3B383B210C}" type="sibTrans" cxnId="{50D8B100-45AD-4849-89BA-167DA050DADF}">
      <dgm:prSet/>
      <dgm:spPr/>
      <dgm:t>
        <a:bodyPr/>
        <a:lstStyle/>
        <a:p>
          <a:endParaRPr lang="en-US" sz="2200">
            <a:solidFill>
              <a:schemeClr val="tx1"/>
            </a:solidFill>
          </a:endParaRPr>
        </a:p>
      </dgm:t>
    </dgm:pt>
    <dgm:pt modelId="{191A82E6-278A-4A04-964C-D40AB33AC094}">
      <dgm:prSet phldrT="[Text]" custT="1"/>
      <dgm:spPr/>
      <dgm:t>
        <a:bodyPr/>
        <a:lstStyle/>
        <a:p>
          <a:r>
            <a:rPr lang="en-US" sz="2000" dirty="0" smtClean="0">
              <a:solidFill>
                <a:schemeClr val="tx1"/>
              </a:solidFill>
            </a:rPr>
            <a:t>Reduce need for private sector investigation</a:t>
          </a:r>
          <a:endParaRPr lang="en-US" sz="2000" dirty="0">
            <a:solidFill>
              <a:schemeClr val="tx1"/>
            </a:solidFill>
          </a:endParaRPr>
        </a:p>
      </dgm:t>
    </dgm:pt>
    <dgm:pt modelId="{BD52727E-A987-44AD-9F4E-F87E12E446A0}" type="sibTrans" cxnId="{4239344D-3DFB-4761-B3EC-249CFBF5F15C}">
      <dgm:prSet/>
      <dgm:spPr/>
      <dgm:t>
        <a:bodyPr/>
        <a:lstStyle/>
        <a:p>
          <a:endParaRPr lang="en-US" sz="2200">
            <a:solidFill>
              <a:schemeClr val="tx1"/>
            </a:solidFill>
          </a:endParaRPr>
        </a:p>
      </dgm:t>
    </dgm:pt>
    <dgm:pt modelId="{8E38F5AD-1D20-4992-B66F-55D3BB3EA84D}" type="parTrans" cxnId="{4239344D-3DFB-4761-B3EC-249CFBF5F15C}">
      <dgm:prSet/>
      <dgm:spPr/>
      <dgm:t>
        <a:bodyPr/>
        <a:lstStyle/>
        <a:p>
          <a:endParaRPr lang="en-US" sz="2200">
            <a:solidFill>
              <a:schemeClr val="tx1"/>
            </a:solidFill>
          </a:endParaRPr>
        </a:p>
      </dgm:t>
    </dgm:pt>
    <dgm:pt modelId="{0999AFD0-1721-455A-932D-5484359CF8DE}">
      <dgm:prSet phldrT="[Text]" custT="1"/>
      <dgm:spPr/>
      <dgm:t>
        <a:bodyPr/>
        <a:lstStyle/>
        <a:p>
          <a:r>
            <a:rPr lang="en-US" sz="2000" dirty="0" smtClean="0">
              <a:solidFill>
                <a:schemeClr val="tx1"/>
              </a:solidFill>
            </a:rPr>
            <a:t>Reduce the need for household purchase of drugs </a:t>
          </a:r>
          <a:endParaRPr lang="en-US" sz="2000" dirty="0">
            <a:solidFill>
              <a:schemeClr val="tx1"/>
            </a:solidFill>
          </a:endParaRPr>
        </a:p>
      </dgm:t>
    </dgm:pt>
    <dgm:pt modelId="{A7FE5B85-541A-4C76-AEAF-CF2DD08363FE}" type="sibTrans" cxnId="{20F545DF-9576-4C92-AD09-BD865E97FD87}">
      <dgm:prSet/>
      <dgm:spPr/>
      <dgm:t>
        <a:bodyPr/>
        <a:lstStyle/>
        <a:p>
          <a:endParaRPr lang="en-US" sz="2200">
            <a:solidFill>
              <a:schemeClr val="tx1"/>
            </a:solidFill>
          </a:endParaRPr>
        </a:p>
      </dgm:t>
    </dgm:pt>
    <dgm:pt modelId="{BAD5E1D4-2754-4420-AEEA-C22AD7902AED}" type="parTrans" cxnId="{20F545DF-9576-4C92-AD09-BD865E97FD87}">
      <dgm:prSet/>
      <dgm:spPr/>
      <dgm:t>
        <a:bodyPr/>
        <a:lstStyle/>
        <a:p>
          <a:endParaRPr lang="en-US" sz="2200">
            <a:solidFill>
              <a:schemeClr val="tx1"/>
            </a:solidFill>
          </a:endParaRPr>
        </a:p>
      </dgm:t>
    </dgm:pt>
    <dgm:pt modelId="{C2181056-742A-431E-9F7F-87F95E37B918}">
      <dgm:prSet phldrT="[Text]" custT="1"/>
      <dgm:spPr/>
      <dgm:t>
        <a:bodyPr/>
        <a:lstStyle/>
        <a:p>
          <a:r>
            <a:rPr lang="en-US" sz="2000" dirty="0" smtClean="0">
              <a:solidFill>
                <a:schemeClr val="tx1"/>
              </a:solidFill>
            </a:rPr>
            <a:t>More provision for </a:t>
          </a:r>
          <a:r>
            <a:rPr lang="en-US" sz="2000" dirty="0" err="1" smtClean="0">
              <a:solidFill>
                <a:schemeClr val="tx1"/>
              </a:solidFill>
            </a:rPr>
            <a:t>haemodialysis</a:t>
          </a:r>
          <a:endParaRPr lang="en-US" sz="2000" dirty="0">
            <a:solidFill>
              <a:schemeClr val="tx1"/>
            </a:solidFill>
          </a:endParaRPr>
        </a:p>
      </dgm:t>
    </dgm:pt>
    <dgm:pt modelId="{71115777-C32C-44DC-9271-CB456A72C838}" type="parTrans" cxnId="{05035DFA-D098-433D-B45A-CB85347E4C5B}">
      <dgm:prSet/>
      <dgm:spPr/>
      <dgm:t>
        <a:bodyPr/>
        <a:lstStyle/>
        <a:p>
          <a:endParaRPr lang="en-US" sz="2200">
            <a:solidFill>
              <a:schemeClr val="tx1"/>
            </a:solidFill>
          </a:endParaRPr>
        </a:p>
      </dgm:t>
    </dgm:pt>
    <dgm:pt modelId="{DDCE4743-92DE-4E8E-8601-EEFAE12A0ACC}" type="sibTrans" cxnId="{05035DFA-D098-433D-B45A-CB85347E4C5B}">
      <dgm:prSet/>
      <dgm:spPr/>
      <dgm:t>
        <a:bodyPr/>
        <a:lstStyle/>
        <a:p>
          <a:endParaRPr lang="en-US" sz="2200">
            <a:solidFill>
              <a:schemeClr val="tx1"/>
            </a:solidFill>
          </a:endParaRPr>
        </a:p>
      </dgm:t>
    </dgm:pt>
    <dgm:pt modelId="{2A1BCBC5-D931-4DA4-89B2-46B8D4750A46}">
      <dgm:prSet custT="1"/>
      <dgm:spPr/>
      <dgm:t>
        <a:bodyPr/>
        <a:lstStyle/>
        <a:p>
          <a:r>
            <a:rPr lang="en-US" sz="2200" dirty="0" smtClean="0">
              <a:solidFill>
                <a:schemeClr val="tx1"/>
              </a:solidFill>
            </a:rPr>
            <a:t>Patient Allowance</a:t>
          </a:r>
          <a:endParaRPr lang="en-US" sz="2200" dirty="0">
            <a:solidFill>
              <a:schemeClr val="tx1"/>
            </a:solidFill>
          </a:endParaRPr>
        </a:p>
      </dgm:t>
    </dgm:pt>
    <dgm:pt modelId="{4B5BD1ED-8E9E-435E-BC02-1FFF71A37C2A}" type="parTrans" cxnId="{903FAB3C-4B5D-4A1C-831D-BFE27D875E16}">
      <dgm:prSet/>
      <dgm:spPr/>
      <dgm:t>
        <a:bodyPr/>
        <a:lstStyle/>
        <a:p>
          <a:endParaRPr lang="en-US" sz="2200">
            <a:solidFill>
              <a:schemeClr val="tx1"/>
            </a:solidFill>
          </a:endParaRPr>
        </a:p>
      </dgm:t>
    </dgm:pt>
    <dgm:pt modelId="{BBB901AE-FB44-463D-9A37-6711A1C1A543}" type="sibTrans" cxnId="{903FAB3C-4B5D-4A1C-831D-BFE27D875E16}">
      <dgm:prSet/>
      <dgm:spPr/>
      <dgm:t>
        <a:bodyPr/>
        <a:lstStyle/>
        <a:p>
          <a:endParaRPr lang="en-US" sz="2200">
            <a:solidFill>
              <a:schemeClr val="tx1"/>
            </a:solidFill>
          </a:endParaRPr>
        </a:p>
      </dgm:t>
    </dgm:pt>
    <dgm:pt modelId="{E5557629-E558-44FF-854D-589BB3D34A7B}">
      <dgm:prSet custT="1"/>
      <dgm:spPr/>
      <dgm:t>
        <a:bodyPr/>
        <a:lstStyle/>
        <a:p>
          <a:r>
            <a:rPr lang="en-US" sz="2200" dirty="0" smtClean="0">
              <a:solidFill>
                <a:schemeClr val="tx1"/>
              </a:solidFill>
            </a:rPr>
            <a:t>To be provided at an earlier stage of the illness</a:t>
          </a:r>
          <a:endParaRPr lang="en-US" sz="2200" dirty="0">
            <a:solidFill>
              <a:schemeClr val="tx1"/>
            </a:solidFill>
          </a:endParaRPr>
        </a:p>
      </dgm:t>
    </dgm:pt>
    <dgm:pt modelId="{A7ACB82C-6052-4C1D-AE89-2D3C6C08AF9E}" type="parTrans" cxnId="{4BC18F83-E081-422A-8A65-A0F6B7F7019E}">
      <dgm:prSet/>
      <dgm:spPr/>
      <dgm:t>
        <a:bodyPr/>
        <a:lstStyle/>
        <a:p>
          <a:endParaRPr lang="en-US" sz="2200">
            <a:solidFill>
              <a:schemeClr val="tx1"/>
            </a:solidFill>
          </a:endParaRPr>
        </a:p>
      </dgm:t>
    </dgm:pt>
    <dgm:pt modelId="{91FF896B-BDF5-40E1-94D8-74B4A4DB6560}" type="sibTrans" cxnId="{4BC18F83-E081-422A-8A65-A0F6B7F7019E}">
      <dgm:prSet/>
      <dgm:spPr/>
      <dgm:t>
        <a:bodyPr/>
        <a:lstStyle/>
        <a:p>
          <a:endParaRPr lang="en-US" sz="2200">
            <a:solidFill>
              <a:schemeClr val="tx1"/>
            </a:solidFill>
          </a:endParaRPr>
        </a:p>
      </dgm:t>
    </dgm:pt>
    <dgm:pt modelId="{5AEE5F0C-DC7F-4A03-9C99-7986DE0B7828}">
      <dgm:prSet phldrT="[Text]" custT="1"/>
      <dgm:spPr/>
      <dgm:t>
        <a:bodyPr/>
        <a:lstStyle/>
        <a:p>
          <a:r>
            <a:rPr lang="en-US" sz="2000" dirty="0" smtClean="0">
              <a:solidFill>
                <a:schemeClr val="tx1"/>
              </a:solidFill>
            </a:rPr>
            <a:t>Long waiting times to be reduced</a:t>
          </a:r>
          <a:endParaRPr lang="en-US" sz="2000" dirty="0">
            <a:solidFill>
              <a:schemeClr val="tx1"/>
            </a:solidFill>
          </a:endParaRPr>
        </a:p>
      </dgm:t>
    </dgm:pt>
    <dgm:pt modelId="{42D6AD0D-816D-46C3-9598-D86C333B9C17}" type="parTrans" cxnId="{DBC1E96A-9E86-4E7A-8355-0F82B63F8257}">
      <dgm:prSet/>
      <dgm:spPr/>
      <dgm:t>
        <a:bodyPr/>
        <a:lstStyle/>
        <a:p>
          <a:endParaRPr lang="en-US" sz="2200">
            <a:solidFill>
              <a:schemeClr val="tx1"/>
            </a:solidFill>
          </a:endParaRPr>
        </a:p>
      </dgm:t>
    </dgm:pt>
    <dgm:pt modelId="{F69199CF-D774-4818-800B-45497683C804}" type="sibTrans" cxnId="{DBC1E96A-9E86-4E7A-8355-0F82B63F8257}">
      <dgm:prSet/>
      <dgm:spPr/>
      <dgm:t>
        <a:bodyPr/>
        <a:lstStyle/>
        <a:p>
          <a:endParaRPr lang="en-US" sz="2200">
            <a:solidFill>
              <a:schemeClr val="tx1"/>
            </a:solidFill>
          </a:endParaRPr>
        </a:p>
      </dgm:t>
    </dgm:pt>
    <dgm:pt modelId="{EAA31F9E-194E-441F-8D0F-7044FE26D7AB}" type="pres">
      <dgm:prSet presAssocID="{6714B2EC-4F3E-4B12-9090-62AE84AA7F5A}" presName="Name0" presStyleCnt="0">
        <dgm:presLayoutVars>
          <dgm:dir/>
          <dgm:animLvl val="lvl"/>
          <dgm:resizeHandles val="exact"/>
        </dgm:presLayoutVars>
      </dgm:prSet>
      <dgm:spPr/>
      <dgm:t>
        <a:bodyPr/>
        <a:lstStyle/>
        <a:p>
          <a:endParaRPr lang="en-US"/>
        </a:p>
      </dgm:t>
    </dgm:pt>
    <dgm:pt modelId="{2B401D68-8FA2-4BBD-9882-6730F9E135EB}" type="pres">
      <dgm:prSet presAssocID="{3890C9E4-03FD-4DFE-90FA-02F51E55B110}" presName="linNode" presStyleCnt="0"/>
      <dgm:spPr/>
    </dgm:pt>
    <dgm:pt modelId="{E6F77640-B109-4AC4-B481-A2F112BAE067}" type="pres">
      <dgm:prSet presAssocID="{3890C9E4-03FD-4DFE-90FA-02F51E55B110}" presName="parentText" presStyleLbl="node1" presStyleIdx="0" presStyleCnt="4" custScaleX="59465">
        <dgm:presLayoutVars>
          <dgm:chMax val="1"/>
          <dgm:bulletEnabled val="1"/>
        </dgm:presLayoutVars>
      </dgm:prSet>
      <dgm:spPr/>
      <dgm:t>
        <a:bodyPr/>
        <a:lstStyle/>
        <a:p>
          <a:endParaRPr lang="en-US"/>
        </a:p>
      </dgm:t>
    </dgm:pt>
    <dgm:pt modelId="{57B73653-ECE4-4F7C-ACAF-5F853574B96B}" type="pres">
      <dgm:prSet presAssocID="{3890C9E4-03FD-4DFE-90FA-02F51E55B110}" presName="descendantText" presStyleLbl="alignAccFollowNode1" presStyleIdx="0" presStyleCnt="4" custScaleX="139682">
        <dgm:presLayoutVars>
          <dgm:bulletEnabled val="1"/>
        </dgm:presLayoutVars>
      </dgm:prSet>
      <dgm:spPr/>
      <dgm:t>
        <a:bodyPr/>
        <a:lstStyle/>
        <a:p>
          <a:endParaRPr lang="en-US"/>
        </a:p>
      </dgm:t>
    </dgm:pt>
    <dgm:pt modelId="{BC3A9F89-38EA-4DD9-A0B5-E82FD50E2D0A}" type="pres">
      <dgm:prSet presAssocID="{EF42B09D-CDE3-4BDF-A360-6CC53692A3B2}" presName="sp" presStyleCnt="0"/>
      <dgm:spPr/>
    </dgm:pt>
    <dgm:pt modelId="{26F524B4-1CC6-4279-9941-94710AE5E667}" type="pres">
      <dgm:prSet presAssocID="{08CB2AF7-E0B3-4A47-8529-5269104786C8}" presName="linNode" presStyleCnt="0"/>
      <dgm:spPr/>
    </dgm:pt>
    <dgm:pt modelId="{79DDF532-FD0D-441D-9D1F-55DA4E46B838}" type="pres">
      <dgm:prSet presAssocID="{08CB2AF7-E0B3-4A47-8529-5269104786C8}" presName="parentText" presStyleLbl="node1" presStyleIdx="1" presStyleCnt="4" custScaleX="62453">
        <dgm:presLayoutVars>
          <dgm:chMax val="1"/>
          <dgm:bulletEnabled val="1"/>
        </dgm:presLayoutVars>
      </dgm:prSet>
      <dgm:spPr/>
      <dgm:t>
        <a:bodyPr/>
        <a:lstStyle/>
        <a:p>
          <a:endParaRPr lang="en-US"/>
        </a:p>
      </dgm:t>
    </dgm:pt>
    <dgm:pt modelId="{74E1D083-318F-44C1-A137-43A938CA7735}" type="pres">
      <dgm:prSet presAssocID="{08CB2AF7-E0B3-4A47-8529-5269104786C8}" presName="descendantText" presStyleLbl="alignAccFollowNode1" presStyleIdx="1" presStyleCnt="4" custScaleX="144295">
        <dgm:presLayoutVars>
          <dgm:bulletEnabled val="1"/>
        </dgm:presLayoutVars>
      </dgm:prSet>
      <dgm:spPr/>
      <dgm:t>
        <a:bodyPr/>
        <a:lstStyle/>
        <a:p>
          <a:endParaRPr lang="en-US"/>
        </a:p>
      </dgm:t>
    </dgm:pt>
    <dgm:pt modelId="{A7DAF8D3-65F3-4727-868A-3498ED37F415}" type="pres">
      <dgm:prSet presAssocID="{75034A86-0971-46E2-9124-23A40E531ADF}" presName="sp" presStyleCnt="0"/>
      <dgm:spPr/>
    </dgm:pt>
    <dgm:pt modelId="{8D0C8DEC-3C00-46BB-A3C6-896C72FC1B9D}" type="pres">
      <dgm:prSet presAssocID="{CC64AB40-3355-4ACE-995B-5350664ECA45}" presName="linNode" presStyleCnt="0"/>
      <dgm:spPr/>
    </dgm:pt>
    <dgm:pt modelId="{3F4A69F1-F4EB-4CA1-85AF-0D978B707D8E}" type="pres">
      <dgm:prSet presAssocID="{CC64AB40-3355-4ACE-995B-5350664ECA45}" presName="parentText" presStyleLbl="node1" presStyleIdx="2" presStyleCnt="4" custScaleX="54321">
        <dgm:presLayoutVars>
          <dgm:chMax val="1"/>
          <dgm:bulletEnabled val="1"/>
        </dgm:presLayoutVars>
      </dgm:prSet>
      <dgm:spPr/>
      <dgm:t>
        <a:bodyPr/>
        <a:lstStyle/>
        <a:p>
          <a:endParaRPr lang="en-US"/>
        </a:p>
      </dgm:t>
    </dgm:pt>
    <dgm:pt modelId="{6A512F60-AD7F-449E-8206-A87467C26793}" type="pres">
      <dgm:prSet presAssocID="{CC64AB40-3355-4ACE-995B-5350664ECA45}" presName="descendantText" presStyleLbl="alignAccFollowNode1" presStyleIdx="2" presStyleCnt="4" custScaleX="125347">
        <dgm:presLayoutVars>
          <dgm:bulletEnabled val="1"/>
        </dgm:presLayoutVars>
      </dgm:prSet>
      <dgm:spPr/>
      <dgm:t>
        <a:bodyPr/>
        <a:lstStyle/>
        <a:p>
          <a:endParaRPr lang="en-US"/>
        </a:p>
      </dgm:t>
    </dgm:pt>
    <dgm:pt modelId="{CA18385E-9CD5-49BA-9EDC-414E17F6017B}" type="pres">
      <dgm:prSet presAssocID="{57535E1C-D2FD-4565-A8A2-FB3B383B210C}" presName="sp" presStyleCnt="0"/>
      <dgm:spPr/>
    </dgm:pt>
    <dgm:pt modelId="{6AD7E638-C75E-4FF5-B6C8-63360A4C769A}" type="pres">
      <dgm:prSet presAssocID="{2A1BCBC5-D931-4DA4-89B2-46B8D4750A46}" presName="linNode" presStyleCnt="0"/>
      <dgm:spPr/>
    </dgm:pt>
    <dgm:pt modelId="{64FBF6B2-5A5B-40D2-98FE-924FA739645B}" type="pres">
      <dgm:prSet presAssocID="{2A1BCBC5-D931-4DA4-89B2-46B8D4750A46}" presName="parentText" presStyleLbl="node1" presStyleIdx="3" presStyleCnt="4" custScaleX="64213">
        <dgm:presLayoutVars>
          <dgm:chMax val="1"/>
          <dgm:bulletEnabled val="1"/>
        </dgm:presLayoutVars>
      </dgm:prSet>
      <dgm:spPr/>
      <dgm:t>
        <a:bodyPr/>
        <a:lstStyle/>
        <a:p>
          <a:endParaRPr lang="en-US"/>
        </a:p>
      </dgm:t>
    </dgm:pt>
    <dgm:pt modelId="{273DF8CE-A8EB-4269-A7F9-FDA3246D728D}" type="pres">
      <dgm:prSet presAssocID="{2A1BCBC5-D931-4DA4-89B2-46B8D4750A46}" presName="descendantText" presStyleLbl="alignAccFollowNode1" presStyleIdx="3" presStyleCnt="4" custScaleX="137865">
        <dgm:presLayoutVars>
          <dgm:bulletEnabled val="1"/>
        </dgm:presLayoutVars>
      </dgm:prSet>
      <dgm:spPr/>
      <dgm:t>
        <a:bodyPr/>
        <a:lstStyle/>
        <a:p>
          <a:endParaRPr lang="en-US"/>
        </a:p>
      </dgm:t>
    </dgm:pt>
  </dgm:ptLst>
  <dgm:cxnLst>
    <dgm:cxn modelId="{903FAB3C-4B5D-4A1C-831D-BFE27D875E16}" srcId="{6714B2EC-4F3E-4B12-9090-62AE84AA7F5A}" destId="{2A1BCBC5-D931-4DA4-89B2-46B8D4750A46}" srcOrd="3" destOrd="0" parTransId="{4B5BD1ED-8E9E-435E-BC02-1FFF71A37C2A}" sibTransId="{BBB901AE-FB44-463D-9A37-6711A1C1A543}"/>
    <dgm:cxn modelId="{05035DFA-D098-433D-B45A-CB85347E4C5B}" srcId="{CC64AB40-3355-4ACE-995B-5350664ECA45}" destId="{C2181056-742A-431E-9F7F-87F95E37B918}" srcOrd="3" destOrd="0" parTransId="{71115777-C32C-44DC-9271-CB456A72C838}" sibTransId="{DDCE4743-92DE-4E8E-8601-EEFAE12A0ACC}"/>
    <dgm:cxn modelId="{4BC18F83-E081-422A-8A65-A0F6B7F7019E}" srcId="{2A1BCBC5-D931-4DA4-89B2-46B8D4750A46}" destId="{E5557629-E558-44FF-854D-589BB3D34A7B}" srcOrd="0" destOrd="0" parTransId="{A7ACB82C-6052-4C1D-AE89-2D3C6C08AF9E}" sibTransId="{91FF896B-BDF5-40E1-94D8-74B4A4DB6560}"/>
    <dgm:cxn modelId="{DD3EBC9C-91A7-413D-982B-81311231BB4A}" srcId="{6714B2EC-4F3E-4B12-9090-62AE84AA7F5A}" destId="{08CB2AF7-E0B3-4A47-8529-5269104786C8}" srcOrd="1" destOrd="0" parTransId="{30939813-DCF1-4AD7-A50E-30A6D632D6EB}" sibTransId="{75034A86-0971-46E2-9124-23A40E531ADF}"/>
    <dgm:cxn modelId="{368BA804-D730-497D-BBDE-06D31D399B4E}" type="presOf" srcId="{0999AFD0-1721-455A-932D-5484359CF8DE}" destId="{6A512F60-AD7F-449E-8206-A87467C26793}" srcOrd="0" destOrd="1" presId="urn:microsoft.com/office/officeart/2005/8/layout/vList5"/>
    <dgm:cxn modelId="{C8581ED5-2CA1-4DC8-86B1-FB416C6FAC73}" type="presOf" srcId="{3890C9E4-03FD-4DFE-90FA-02F51E55B110}" destId="{E6F77640-B109-4AC4-B481-A2F112BAE067}" srcOrd="0" destOrd="0" presId="urn:microsoft.com/office/officeart/2005/8/layout/vList5"/>
    <dgm:cxn modelId="{400CB455-F2C8-4B93-B129-D33378FD47F2}" type="presOf" srcId="{C2181056-742A-431E-9F7F-87F95E37B918}" destId="{6A512F60-AD7F-449E-8206-A87467C26793}" srcOrd="0" destOrd="3" presId="urn:microsoft.com/office/officeart/2005/8/layout/vList5"/>
    <dgm:cxn modelId="{50D8B100-45AD-4849-89BA-167DA050DADF}" srcId="{6714B2EC-4F3E-4B12-9090-62AE84AA7F5A}" destId="{CC64AB40-3355-4ACE-995B-5350664ECA45}" srcOrd="2" destOrd="0" parTransId="{5A383B8A-071A-4E54-B529-82E5EFF90401}" sibTransId="{57535E1C-D2FD-4565-A8A2-FB3B383B210C}"/>
    <dgm:cxn modelId="{6CC76273-CD85-4839-B87D-ECB9FCE16A8D}" srcId="{08CB2AF7-E0B3-4A47-8529-5269104786C8}" destId="{F92B5EC5-B934-4C52-AA52-264ABFAB085C}" srcOrd="0" destOrd="0" parTransId="{A3CBC3B3-122C-4F6A-8DE9-BA3B5371A63B}" sibTransId="{24ED55CC-8700-48F4-80F0-3A5F79E064EC}"/>
    <dgm:cxn modelId="{5E3B2CCC-8296-4C99-AD12-F62FA49DBD48}" srcId="{6714B2EC-4F3E-4B12-9090-62AE84AA7F5A}" destId="{3890C9E4-03FD-4DFE-90FA-02F51E55B110}" srcOrd="0" destOrd="0" parTransId="{8A2C212C-8258-4E10-B8A4-8EECB2E58D95}" sibTransId="{EF42B09D-CDE3-4BDF-A360-6CC53692A3B2}"/>
    <dgm:cxn modelId="{2915C887-3D52-4044-BCA1-8DA76FCFFB08}" type="presOf" srcId="{6714B2EC-4F3E-4B12-9090-62AE84AA7F5A}" destId="{EAA31F9E-194E-441F-8D0F-7044FE26D7AB}" srcOrd="0" destOrd="0" presId="urn:microsoft.com/office/officeart/2005/8/layout/vList5"/>
    <dgm:cxn modelId="{20F545DF-9576-4C92-AD09-BD865E97FD87}" srcId="{CC64AB40-3355-4ACE-995B-5350664ECA45}" destId="{0999AFD0-1721-455A-932D-5484359CF8DE}" srcOrd="1" destOrd="0" parTransId="{BAD5E1D4-2754-4420-AEEA-C22AD7902AED}" sibTransId="{A7FE5B85-541A-4C76-AEAF-CF2DD08363FE}"/>
    <dgm:cxn modelId="{4239344D-3DFB-4761-B3EC-249CFBF5F15C}" srcId="{CC64AB40-3355-4ACE-995B-5350664ECA45}" destId="{191A82E6-278A-4A04-964C-D40AB33AC094}" srcOrd="2" destOrd="0" parTransId="{8E38F5AD-1D20-4992-B66F-55D3BB3EA84D}" sibTransId="{BD52727E-A987-44AD-9F4E-F87E12E446A0}"/>
    <dgm:cxn modelId="{4D5108EE-6A8D-4EFC-9C75-C5830884C48C}" type="presOf" srcId="{5AEE5F0C-DC7F-4A03-9C99-7986DE0B7828}" destId="{6A512F60-AD7F-449E-8206-A87467C26793}" srcOrd="0" destOrd="0" presId="urn:microsoft.com/office/officeart/2005/8/layout/vList5"/>
    <dgm:cxn modelId="{DD6E81DF-D714-42D2-9564-4C4A20ACCC93}" type="presOf" srcId="{E5557629-E558-44FF-854D-589BB3D34A7B}" destId="{273DF8CE-A8EB-4269-A7F9-FDA3246D728D}" srcOrd="0" destOrd="0" presId="urn:microsoft.com/office/officeart/2005/8/layout/vList5"/>
    <dgm:cxn modelId="{CF9636E8-EC09-4819-BF2F-1691B43E3D16}" srcId="{3890C9E4-03FD-4DFE-90FA-02F51E55B110}" destId="{5972B9D8-2F72-4021-B24D-CED2966AC683}" srcOrd="0" destOrd="0" parTransId="{701A07C4-254B-4DEF-A53F-A9F4C93511CC}" sibTransId="{64979B43-47DF-4CB2-A9F2-CF19FEE994B8}"/>
    <dgm:cxn modelId="{DBC1E96A-9E86-4E7A-8355-0F82B63F8257}" srcId="{CC64AB40-3355-4ACE-995B-5350664ECA45}" destId="{5AEE5F0C-DC7F-4A03-9C99-7986DE0B7828}" srcOrd="0" destOrd="0" parTransId="{42D6AD0D-816D-46C3-9598-D86C333B9C17}" sibTransId="{F69199CF-D774-4818-800B-45497683C804}"/>
    <dgm:cxn modelId="{C725D19D-A129-4FA3-B4AE-5C2AC4EC98B0}" type="presOf" srcId="{5972B9D8-2F72-4021-B24D-CED2966AC683}" destId="{57B73653-ECE4-4F7C-ACAF-5F853574B96B}" srcOrd="0" destOrd="0" presId="urn:microsoft.com/office/officeart/2005/8/layout/vList5"/>
    <dgm:cxn modelId="{262C4B0D-AF9C-4C56-AF52-F43784C234ED}" type="presOf" srcId="{CC64AB40-3355-4ACE-995B-5350664ECA45}" destId="{3F4A69F1-F4EB-4CA1-85AF-0D978B707D8E}" srcOrd="0" destOrd="0" presId="urn:microsoft.com/office/officeart/2005/8/layout/vList5"/>
    <dgm:cxn modelId="{7B46A5EE-7FD3-4B5A-B9AA-E30AE6946333}" type="presOf" srcId="{F92B5EC5-B934-4C52-AA52-264ABFAB085C}" destId="{74E1D083-318F-44C1-A137-43A938CA7735}" srcOrd="0" destOrd="0" presId="urn:microsoft.com/office/officeart/2005/8/layout/vList5"/>
    <dgm:cxn modelId="{7B43B720-272A-4EB9-8529-53C4BFB36581}" type="presOf" srcId="{08CB2AF7-E0B3-4A47-8529-5269104786C8}" destId="{79DDF532-FD0D-441D-9D1F-55DA4E46B838}" srcOrd="0" destOrd="0" presId="urn:microsoft.com/office/officeart/2005/8/layout/vList5"/>
    <dgm:cxn modelId="{E917BCCB-26D3-49D4-914D-72243C31161D}" type="presOf" srcId="{2A1BCBC5-D931-4DA4-89B2-46B8D4750A46}" destId="{64FBF6B2-5A5B-40D2-98FE-924FA739645B}" srcOrd="0" destOrd="0" presId="urn:microsoft.com/office/officeart/2005/8/layout/vList5"/>
    <dgm:cxn modelId="{7372166E-73A0-4D23-94A7-1C744BF3DCFD}" type="presOf" srcId="{191A82E6-278A-4A04-964C-D40AB33AC094}" destId="{6A512F60-AD7F-449E-8206-A87467C26793}" srcOrd="0" destOrd="2" presId="urn:microsoft.com/office/officeart/2005/8/layout/vList5"/>
    <dgm:cxn modelId="{37F4586C-95F3-4CB1-BED2-2EAB7F8896FF}" type="presParOf" srcId="{EAA31F9E-194E-441F-8D0F-7044FE26D7AB}" destId="{2B401D68-8FA2-4BBD-9882-6730F9E135EB}" srcOrd="0" destOrd="0" presId="urn:microsoft.com/office/officeart/2005/8/layout/vList5"/>
    <dgm:cxn modelId="{74D3E224-B496-4162-876D-0D15696B187E}" type="presParOf" srcId="{2B401D68-8FA2-4BBD-9882-6730F9E135EB}" destId="{E6F77640-B109-4AC4-B481-A2F112BAE067}" srcOrd="0" destOrd="0" presId="urn:microsoft.com/office/officeart/2005/8/layout/vList5"/>
    <dgm:cxn modelId="{AFC5207D-0F05-4E7F-A6BE-EB28740AB6AB}" type="presParOf" srcId="{2B401D68-8FA2-4BBD-9882-6730F9E135EB}" destId="{57B73653-ECE4-4F7C-ACAF-5F853574B96B}" srcOrd="1" destOrd="0" presId="urn:microsoft.com/office/officeart/2005/8/layout/vList5"/>
    <dgm:cxn modelId="{E9CF7F9C-82A5-482A-BF84-3DB39E9B99DB}" type="presParOf" srcId="{EAA31F9E-194E-441F-8D0F-7044FE26D7AB}" destId="{BC3A9F89-38EA-4DD9-A0B5-E82FD50E2D0A}" srcOrd="1" destOrd="0" presId="urn:microsoft.com/office/officeart/2005/8/layout/vList5"/>
    <dgm:cxn modelId="{ED5D58BD-BE24-46D1-995E-4E7DA9EEA315}" type="presParOf" srcId="{EAA31F9E-194E-441F-8D0F-7044FE26D7AB}" destId="{26F524B4-1CC6-4279-9941-94710AE5E667}" srcOrd="2" destOrd="0" presId="urn:microsoft.com/office/officeart/2005/8/layout/vList5"/>
    <dgm:cxn modelId="{A712DECE-0FA0-4910-8B04-EAEC84C23202}" type="presParOf" srcId="{26F524B4-1CC6-4279-9941-94710AE5E667}" destId="{79DDF532-FD0D-441D-9D1F-55DA4E46B838}" srcOrd="0" destOrd="0" presId="urn:microsoft.com/office/officeart/2005/8/layout/vList5"/>
    <dgm:cxn modelId="{C54E0E08-A11C-4B66-8B69-F7E4C7C4B9E3}" type="presParOf" srcId="{26F524B4-1CC6-4279-9941-94710AE5E667}" destId="{74E1D083-318F-44C1-A137-43A938CA7735}" srcOrd="1" destOrd="0" presId="urn:microsoft.com/office/officeart/2005/8/layout/vList5"/>
    <dgm:cxn modelId="{087CB081-E4CA-4767-9749-CEFA338193FA}" type="presParOf" srcId="{EAA31F9E-194E-441F-8D0F-7044FE26D7AB}" destId="{A7DAF8D3-65F3-4727-868A-3498ED37F415}" srcOrd="3" destOrd="0" presId="urn:microsoft.com/office/officeart/2005/8/layout/vList5"/>
    <dgm:cxn modelId="{B81DF1AF-72CE-48B0-B00C-D41CFE1F31D3}" type="presParOf" srcId="{EAA31F9E-194E-441F-8D0F-7044FE26D7AB}" destId="{8D0C8DEC-3C00-46BB-A3C6-896C72FC1B9D}" srcOrd="4" destOrd="0" presId="urn:microsoft.com/office/officeart/2005/8/layout/vList5"/>
    <dgm:cxn modelId="{64E2AEE1-2961-4B62-BF10-F3C9183DA504}" type="presParOf" srcId="{8D0C8DEC-3C00-46BB-A3C6-896C72FC1B9D}" destId="{3F4A69F1-F4EB-4CA1-85AF-0D978B707D8E}" srcOrd="0" destOrd="0" presId="urn:microsoft.com/office/officeart/2005/8/layout/vList5"/>
    <dgm:cxn modelId="{E402089D-826D-403E-9464-E44C3D2298B4}" type="presParOf" srcId="{8D0C8DEC-3C00-46BB-A3C6-896C72FC1B9D}" destId="{6A512F60-AD7F-449E-8206-A87467C26793}" srcOrd="1" destOrd="0" presId="urn:microsoft.com/office/officeart/2005/8/layout/vList5"/>
    <dgm:cxn modelId="{C14DEE65-6E80-4235-94C7-D358D8F7A6B9}" type="presParOf" srcId="{EAA31F9E-194E-441F-8D0F-7044FE26D7AB}" destId="{CA18385E-9CD5-49BA-9EDC-414E17F6017B}" srcOrd="5" destOrd="0" presId="urn:microsoft.com/office/officeart/2005/8/layout/vList5"/>
    <dgm:cxn modelId="{39C20189-D5EA-408E-BA02-6F80767FFA6B}" type="presParOf" srcId="{EAA31F9E-194E-441F-8D0F-7044FE26D7AB}" destId="{6AD7E638-C75E-4FF5-B6C8-63360A4C769A}" srcOrd="6" destOrd="0" presId="urn:microsoft.com/office/officeart/2005/8/layout/vList5"/>
    <dgm:cxn modelId="{6891149D-798A-47C9-AC7F-DBD10BB0CB8D}" type="presParOf" srcId="{6AD7E638-C75E-4FF5-B6C8-63360A4C769A}" destId="{64FBF6B2-5A5B-40D2-98FE-924FA739645B}" srcOrd="0" destOrd="0" presId="urn:microsoft.com/office/officeart/2005/8/layout/vList5"/>
    <dgm:cxn modelId="{ECDD5A4B-42D4-496A-8FC7-78339C90F083}" type="presParOf" srcId="{6AD7E638-C75E-4FF5-B6C8-63360A4C769A}" destId="{273DF8CE-A8EB-4269-A7F9-FDA3246D728D}"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14"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smtClean="0">
              <a:solidFill>
                <a:schemeClr val="tx1"/>
              </a:solidFill>
              <a:latin typeface="Gill Sans MT" pitchFamily="34" charset="0"/>
            </a:rPr>
            <a:t>I. Prevalence and Causative Factors for </a:t>
          </a:r>
          <a:r>
            <a:rPr lang="en-US" sz="2400" dirty="0" err="1" smtClean="0">
              <a:solidFill>
                <a:schemeClr val="tx1"/>
              </a:solidFill>
              <a:latin typeface="Gill Sans MT" pitchFamily="34" charset="0"/>
            </a:rPr>
            <a:t>CKDu</a:t>
          </a:r>
          <a:r>
            <a:rPr lang="en-US" sz="2400" dirty="0" smtClean="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smtClean="0">
              <a:solidFill>
                <a:schemeClr val="tx1"/>
              </a:solidFill>
              <a:latin typeface="Gill Sans MT" pitchFamily="34" charset="0"/>
            </a:rPr>
            <a:t>II. Randomized Clinical trial to examine the renal effects of an </a:t>
          </a:r>
          <a:r>
            <a:rPr lang="en-US" sz="2400" dirty="0" err="1" smtClean="0">
              <a:solidFill>
                <a:schemeClr val="tx1"/>
              </a:solidFill>
              <a:latin typeface="Gill Sans MT" pitchFamily="34" charset="0"/>
            </a:rPr>
            <a:t>Angiotensin</a:t>
          </a:r>
          <a:r>
            <a:rPr lang="en-US" sz="2400" dirty="0" smtClean="0">
              <a:solidFill>
                <a:schemeClr val="tx1"/>
              </a:solidFill>
              <a:latin typeface="Gill Sans MT" pitchFamily="34" charset="0"/>
            </a:rPr>
            <a:t> Converting enzyme Inhibitor (</a:t>
          </a:r>
          <a:r>
            <a:rPr lang="en-US" sz="2400" dirty="0" err="1" smtClean="0">
              <a:solidFill>
                <a:schemeClr val="tx1"/>
              </a:solidFill>
              <a:latin typeface="Gill Sans MT" pitchFamily="34" charset="0"/>
            </a:rPr>
            <a:t>Enalapril</a:t>
          </a:r>
          <a:r>
            <a:rPr lang="en-US" sz="2400" dirty="0" smtClean="0">
              <a:solidFill>
                <a:schemeClr val="tx1"/>
              </a:solidFill>
              <a:latin typeface="Gill Sans MT" pitchFamily="34" charset="0"/>
            </a:rPr>
            <a:t>) in adults with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smtClean="0">
              <a:solidFill>
                <a:schemeClr val="tx1"/>
              </a:solidFill>
              <a:latin typeface="Gill Sans MT" pitchFamily="34" charset="0"/>
            </a:rPr>
            <a:t>III. Socioeconomic and productivity impact of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smtClean="0">
              <a:solidFill>
                <a:schemeClr val="tx1"/>
              </a:solidFill>
              <a:latin typeface="Gill Sans MT" pitchFamily="34" charset="0"/>
            </a:rPr>
            <a:t>IV. </a:t>
          </a:r>
          <a:r>
            <a:rPr lang="en-US" sz="2400" dirty="0" err="1" smtClean="0">
              <a:solidFill>
                <a:schemeClr val="tx1"/>
              </a:solidFill>
              <a:latin typeface="Gill Sans MT" pitchFamily="34" charset="0"/>
            </a:rPr>
            <a:t>Nephrotoxic</a:t>
          </a:r>
          <a:r>
            <a:rPr lang="en-US" sz="2400" dirty="0" smtClean="0">
              <a:solidFill>
                <a:schemeClr val="tx1"/>
              </a:solidFill>
              <a:latin typeface="Gill Sans MT" pitchFamily="34" charset="0"/>
            </a:rPr>
            <a:t> herbal remedies used in Sri Lanka </a:t>
          </a:r>
          <a:endParaRPr lang="en-US" sz="2400" dirty="0">
            <a:solidFill>
              <a:schemeClr val="tx1"/>
            </a:solidFill>
            <a:latin typeface="Gill Sans MT" pitchFamily="34" charset="0"/>
          </a:endParaRP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t>
        <a:bodyPr/>
        <a:lstStyle/>
        <a:p>
          <a:endParaRPr lang="en-US"/>
        </a:p>
      </dgm:t>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t>
        <a:bodyPr/>
        <a:lstStyle/>
        <a:p>
          <a:endParaRPr lang="en-US"/>
        </a:p>
      </dgm:t>
    </dgm:pt>
    <dgm:pt modelId="{514818F5-2F55-41CD-95E4-62C9B79A3B2E}" type="pres">
      <dgm:prSet presAssocID="{90250D72-5B62-43B8-8A96-5E2B550392F4}" presName="FourNodes_2" presStyleLbl="node1" presStyleIdx="1" presStyleCnt="4">
        <dgm:presLayoutVars>
          <dgm:bulletEnabled val="1"/>
        </dgm:presLayoutVars>
      </dgm:prSet>
      <dgm:spPr/>
      <dgm:t>
        <a:bodyPr/>
        <a:lstStyle/>
        <a:p>
          <a:endParaRPr lang="en-US"/>
        </a:p>
      </dgm:t>
    </dgm:pt>
    <dgm:pt modelId="{B744B0DA-F5CC-4922-A501-FB10BBB4D85D}" type="pres">
      <dgm:prSet presAssocID="{90250D72-5B62-43B8-8A96-5E2B550392F4}" presName="FourNodes_3" presStyleLbl="node1" presStyleIdx="2" presStyleCnt="4">
        <dgm:presLayoutVars>
          <dgm:bulletEnabled val="1"/>
        </dgm:presLayoutVars>
      </dgm:prSet>
      <dgm:spPr/>
      <dgm:t>
        <a:bodyPr/>
        <a:lstStyle/>
        <a:p>
          <a:endParaRPr lang="en-US"/>
        </a:p>
      </dgm:t>
    </dgm:pt>
    <dgm:pt modelId="{DAF5BF5A-ACEB-4224-8DAD-1AA6A906FEE2}" type="pres">
      <dgm:prSet presAssocID="{90250D72-5B62-43B8-8A96-5E2B550392F4}" presName="FourNodes_4" presStyleLbl="node1" presStyleIdx="3" presStyleCnt="4">
        <dgm:presLayoutVars>
          <dgm:bulletEnabled val="1"/>
        </dgm:presLayoutVars>
      </dgm:prSet>
      <dgm:spPr/>
      <dgm:t>
        <a:bodyPr/>
        <a:lstStyle/>
        <a:p>
          <a:endParaRPr lang="en-US"/>
        </a:p>
      </dgm:t>
    </dgm:pt>
    <dgm:pt modelId="{02598D8A-B013-4ED2-85E7-6E7A1394D2E2}" type="pres">
      <dgm:prSet presAssocID="{90250D72-5B62-43B8-8A96-5E2B550392F4}" presName="FourConn_1-2" presStyleLbl="fgAccFollowNode1" presStyleIdx="0" presStyleCnt="3">
        <dgm:presLayoutVars>
          <dgm:bulletEnabled val="1"/>
        </dgm:presLayoutVars>
      </dgm:prSet>
      <dgm:spPr/>
      <dgm:t>
        <a:bodyPr/>
        <a:lstStyle/>
        <a:p>
          <a:endParaRPr lang="en-US"/>
        </a:p>
      </dgm:t>
    </dgm:pt>
    <dgm:pt modelId="{8BDCD607-EABE-4FC0-BC2B-203A3DDD2756}" type="pres">
      <dgm:prSet presAssocID="{90250D72-5B62-43B8-8A96-5E2B550392F4}" presName="FourConn_2-3" presStyleLbl="fgAccFollowNode1" presStyleIdx="1" presStyleCnt="3">
        <dgm:presLayoutVars>
          <dgm:bulletEnabled val="1"/>
        </dgm:presLayoutVars>
      </dgm:prSet>
      <dgm:spPr/>
      <dgm:t>
        <a:bodyPr/>
        <a:lstStyle/>
        <a:p>
          <a:endParaRPr lang="en-US"/>
        </a:p>
      </dgm:t>
    </dgm:pt>
    <dgm:pt modelId="{132EB306-161F-474F-A6D2-7A74636353FD}" type="pres">
      <dgm:prSet presAssocID="{90250D72-5B62-43B8-8A96-5E2B550392F4}" presName="FourConn_3-4" presStyleLbl="fgAccFollowNode1" presStyleIdx="2" presStyleCnt="3">
        <dgm:presLayoutVars>
          <dgm:bulletEnabled val="1"/>
        </dgm:presLayoutVars>
      </dgm:prSet>
      <dgm:spPr/>
      <dgm:t>
        <a:bodyPr/>
        <a:lstStyle/>
        <a:p>
          <a:endParaRPr lang="en-US"/>
        </a:p>
      </dgm:t>
    </dgm:pt>
    <dgm:pt modelId="{F1DD47AC-60D0-4D5C-8496-D5556E754E8E}" type="pres">
      <dgm:prSet presAssocID="{90250D72-5B62-43B8-8A96-5E2B550392F4}" presName="FourNodes_1_text" presStyleLbl="node1" presStyleIdx="3" presStyleCnt="4">
        <dgm:presLayoutVars>
          <dgm:bulletEnabled val="1"/>
        </dgm:presLayoutVars>
      </dgm:prSet>
      <dgm:spPr/>
      <dgm:t>
        <a:bodyPr/>
        <a:lstStyle/>
        <a:p>
          <a:endParaRPr lang="en-US"/>
        </a:p>
      </dgm:t>
    </dgm:pt>
    <dgm:pt modelId="{109A2002-D595-4499-8C44-9AC89254CB9F}" type="pres">
      <dgm:prSet presAssocID="{90250D72-5B62-43B8-8A96-5E2B550392F4}" presName="FourNodes_2_text" presStyleLbl="node1" presStyleIdx="3" presStyleCnt="4">
        <dgm:presLayoutVars>
          <dgm:bulletEnabled val="1"/>
        </dgm:presLayoutVars>
      </dgm:prSet>
      <dgm:spPr/>
      <dgm:t>
        <a:bodyPr/>
        <a:lstStyle/>
        <a:p>
          <a:endParaRPr lang="en-US"/>
        </a:p>
      </dgm:t>
    </dgm:pt>
    <dgm:pt modelId="{77ACA490-ABDC-4430-87CF-EDF12082532B}" type="pres">
      <dgm:prSet presAssocID="{90250D72-5B62-43B8-8A96-5E2B550392F4}" presName="FourNodes_3_text" presStyleLbl="node1" presStyleIdx="3" presStyleCnt="4">
        <dgm:presLayoutVars>
          <dgm:bulletEnabled val="1"/>
        </dgm:presLayoutVars>
      </dgm:prSet>
      <dgm:spPr/>
      <dgm:t>
        <a:bodyPr/>
        <a:lstStyle/>
        <a:p>
          <a:endParaRPr lang="en-US"/>
        </a:p>
      </dgm:t>
    </dgm:pt>
    <dgm:pt modelId="{AE0EE155-4BE5-403D-8E5B-A8D0056E696F}" type="pres">
      <dgm:prSet presAssocID="{90250D72-5B62-43B8-8A96-5E2B550392F4}" presName="FourNodes_4_text" presStyleLbl="node1" presStyleIdx="3" presStyleCnt="4">
        <dgm:presLayoutVars>
          <dgm:bulletEnabled val="1"/>
        </dgm:presLayoutVars>
      </dgm:prSet>
      <dgm:spPr/>
      <dgm:t>
        <a:bodyPr/>
        <a:lstStyle/>
        <a:p>
          <a:endParaRPr lang="en-US"/>
        </a:p>
      </dgm:t>
    </dgm:pt>
  </dgm:ptLst>
  <dgm:cxnLst>
    <dgm:cxn modelId="{A9937F3A-F35D-4574-9D1E-6D03566EBEB7}" type="presOf" srcId="{38346075-6C32-41E8-8946-E808FDFE94E7}" destId="{514818F5-2F55-41CD-95E4-62C9B79A3B2E}" srcOrd="0" destOrd="0" presId="urn:microsoft.com/office/officeart/2005/8/layout/vProcess5"/>
    <dgm:cxn modelId="{104791C5-3F10-4CEB-9E2A-1C3DE5767F5D}" type="presOf" srcId="{6CDC2D45-2F45-42D8-A12C-F559699FC60C}" destId="{B744B0DA-F5CC-4922-A501-FB10BBB4D85D}" srcOrd="0" destOrd="0" presId="urn:microsoft.com/office/officeart/2005/8/layout/vProcess5"/>
    <dgm:cxn modelId="{3B23759D-3249-47D2-953B-4FA0042AF783}" type="presOf" srcId="{BC9052E5-467F-43A3-A10E-B86AE54AC4CC}" destId="{DAF5BF5A-ACEB-4224-8DAD-1AA6A906FEE2}" srcOrd="0"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21B2E6B3-3328-49DE-A826-611002087025}" type="presOf" srcId="{CB720809-ED31-4CB4-BE43-E870D1B8E5DE}" destId="{02598D8A-B013-4ED2-85E7-6E7A1394D2E2}" srcOrd="0"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8C97D026-418F-45A8-B0B6-6468A9ABF857}" type="presOf" srcId="{B2B50B5E-DDD4-4ECF-9D84-08F5C1595E76}" destId="{F1DD47AC-60D0-4D5C-8496-D5556E754E8E}" srcOrd="1" destOrd="0" presId="urn:microsoft.com/office/officeart/2005/8/layout/vProcess5"/>
    <dgm:cxn modelId="{802D6A0E-4E15-40F9-B8B9-A5CDF5C28C9D}" type="presOf" srcId="{6CDC2D45-2F45-42D8-A12C-F559699FC60C}" destId="{77ACA490-ABDC-4430-87CF-EDF12082532B}" srcOrd="1" destOrd="0" presId="urn:microsoft.com/office/officeart/2005/8/layout/vProcess5"/>
    <dgm:cxn modelId="{FBE87890-960D-4A8B-BDE5-38E707C9F6EE}" type="presOf" srcId="{B2B50B5E-DDD4-4ECF-9D84-08F5C1595E76}" destId="{3A5BBD11-E647-48B4-BBF2-DD7AC49A6886}" srcOrd="0" destOrd="0" presId="urn:microsoft.com/office/officeart/2005/8/layout/vProcess5"/>
    <dgm:cxn modelId="{6AED451C-4407-453A-8019-3F3EA48A9127}" type="presOf" srcId="{90250D72-5B62-43B8-8A96-5E2B550392F4}" destId="{5D6E8E7B-EDC1-429E-899A-29C4F49584A1}"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ED09F69B-B605-4E60-8453-0A05F98EDEAE}" type="presOf" srcId="{BC9052E5-467F-43A3-A10E-B86AE54AC4CC}" destId="{AE0EE155-4BE5-403D-8E5B-A8D0056E696F}" srcOrd="1" destOrd="0" presId="urn:microsoft.com/office/officeart/2005/8/layout/vProcess5"/>
    <dgm:cxn modelId="{8905E94E-A7D9-4E23-B3D2-7B124571BD76}" type="presOf" srcId="{38346075-6C32-41E8-8946-E808FDFE94E7}" destId="{109A2002-D595-4499-8C44-9AC89254CB9F}" srcOrd="1" destOrd="0" presId="urn:microsoft.com/office/officeart/2005/8/layout/vProcess5"/>
    <dgm:cxn modelId="{92716C2E-AAC2-412F-8E01-F9429D438D01}" type="presOf" srcId="{824AF8DF-6AC9-4EC0-8C0C-B2C08CE92E25}" destId="{132EB306-161F-474F-A6D2-7A74636353FD}" srcOrd="0" destOrd="0" presId="urn:microsoft.com/office/officeart/2005/8/layout/vProcess5"/>
    <dgm:cxn modelId="{7E483202-F60C-4364-B7F6-41D0D156E01E}" srcId="{90250D72-5B62-43B8-8A96-5E2B550392F4}" destId="{6CDC2D45-2F45-42D8-A12C-F559699FC60C}" srcOrd="2" destOrd="0" parTransId="{82B5B355-E56B-4044-89B2-C876C4E791F3}" sibTransId="{824AF8DF-6AC9-4EC0-8C0C-B2C08CE92E25}"/>
    <dgm:cxn modelId="{FFFBF776-020C-4727-8AED-D8FE87F27C4A}" type="presOf" srcId="{23111079-9B4C-49E3-8822-D7275C23E3BF}" destId="{8BDCD607-EABE-4FC0-BC2B-203A3DDD2756}" srcOrd="0" destOrd="0" presId="urn:microsoft.com/office/officeart/2005/8/layout/vProcess5"/>
    <dgm:cxn modelId="{32F016A8-A47B-4429-AE27-EABA9D4809E7}" type="presParOf" srcId="{5D6E8E7B-EDC1-429E-899A-29C4F49584A1}" destId="{2EA60803-D2A0-42DD-9E1B-A8819215C1F9}" srcOrd="0" destOrd="0" presId="urn:microsoft.com/office/officeart/2005/8/layout/vProcess5"/>
    <dgm:cxn modelId="{572DCDD3-C08D-41A0-93D4-B9DB7A77B80C}" type="presParOf" srcId="{5D6E8E7B-EDC1-429E-899A-29C4F49584A1}" destId="{3A5BBD11-E647-48B4-BBF2-DD7AC49A6886}" srcOrd="1" destOrd="0" presId="urn:microsoft.com/office/officeart/2005/8/layout/vProcess5"/>
    <dgm:cxn modelId="{ED0F8B42-9A3B-46DB-9C28-D3C83765CFD4}" type="presParOf" srcId="{5D6E8E7B-EDC1-429E-899A-29C4F49584A1}" destId="{514818F5-2F55-41CD-95E4-62C9B79A3B2E}" srcOrd="2" destOrd="0" presId="urn:microsoft.com/office/officeart/2005/8/layout/vProcess5"/>
    <dgm:cxn modelId="{3AE202F6-800A-4B35-8526-D10AA0832D90}" type="presParOf" srcId="{5D6E8E7B-EDC1-429E-899A-29C4F49584A1}" destId="{B744B0DA-F5CC-4922-A501-FB10BBB4D85D}" srcOrd="3" destOrd="0" presId="urn:microsoft.com/office/officeart/2005/8/layout/vProcess5"/>
    <dgm:cxn modelId="{B73EB7F5-B0E3-4294-AC41-F145494E4055}" type="presParOf" srcId="{5D6E8E7B-EDC1-429E-899A-29C4F49584A1}" destId="{DAF5BF5A-ACEB-4224-8DAD-1AA6A906FEE2}" srcOrd="4" destOrd="0" presId="urn:microsoft.com/office/officeart/2005/8/layout/vProcess5"/>
    <dgm:cxn modelId="{7F68DE44-78BC-42C8-8AA4-52B8BA690919}" type="presParOf" srcId="{5D6E8E7B-EDC1-429E-899A-29C4F49584A1}" destId="{02598D8A-B013-4ED2-85E7-6E7A1394D2E2}" srcOrd="5" destOrd="0" presId="urn:microsoft.com/office/officeart/2005/8/layout/vProcess5"/>
    <dgm:cxn modelId="{A8FF859E-4772-4826-AF88-E52BCA79BAE3}" type="presParOf" srcId="{5D6E8E7B-EDC1-429E-899A-29C4F49584A1}" destId="{8BDCD607-EABE-4FC0-BC2B-203A3DDD2756}" srcOrd="6" destOrd="0" presId="urn:microsoft.com/office/officeart/2005/8/layout/vProcess5"/>
    <dgm:cxn modelId="{81B38510-D6F4-45BC-89A5-1CEAB5B1FD87}" type="presParOf" srcId="{5D6E8E7B-EDC1-429E-899A-29C4F49584A1}" destId="{132EB306-161F-474F-A6D2-7A74636353FD}" srcOrd="7" destOrd="0" presId="urn:microsoft.com/office/officeart/2005/8/layout/vProcess5"/>
    <dgm:cxn modelId="{779DB88C-FBE0-4503-8BCC-B9184C9A1A5E}" type="presParOf" srcId="{5D6E8E7B-EDC1-429E-899A-29C4F49584A1}" destId="{F1DD47AC-60D0-4D5C-8496-D5556E754E8E}" srcOrd="8" destOrd="0" presId="urn:microsoft.com/office/officeart/2005/8/layout/vProcess5"/>
    <dgm:cxn modelId="{51138AEE-A10F-4927-BA42-CFE563B67969}" type="presParOf" srcId="{5D6E8E7B-EDC1-429E-899A-29C4F49584A1}" destId="{109A2002-D595-4499-8C44-9AC89254CB9F}" srcOrd="9" destOrd="0" presId="urn:microsoft.com/office/officeart/2005/8/layout/vProcess5"/>
    <dgm:cxn modelId="{3048C977-B140-49E1-BF5A-95083D4E2BDC}" type="presParOf" srcId="{5D6E8E7B-EDC1-429E-899A-29C4F49584A1}" destId="{77ACA490-ABDC-4430-87CF-EDF12082532B}" srcOrd="10" destOrd="0" presId="urn:microsoft.com/office/officeart/2005/8/layout/vProcess5"/>
    <dgm:cxn modelId="{432C5F50-1DB0-4D42-9EFA-7798AF7FC00E}" type="presParOf" srcId="{5D6E8E7B-EDC1-429E-899A-29C4F49584A1}" destId="{AE0EE155-4BE5-403D-8E5B-A8D0056E696F}"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2"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smtClean="0">
              <a:solidFill>
                <a:schemeClr val="tx1"/>
              </a:solidFill>
              <a:latin typeface="Gill Sans MT" pitchFamily="34" charset="0"/>
            </a:rPr>
            <a:t>I. Prevalence and Causative Factors for </a:t>
          </a:r>
          <a:r>
            <a:rPr lang="en-US" sz="2400" dirty="0" err="1" smtClean="0">
              <a:solidFill>
                <a:schemeClr val="tx1"/>
              </a:solidFill>
              <a:latin typeface="Gill Sans MT" pitchFamily="34" charset="0"/>
            </a:rPr>
            <a:t>CKDu</a:t>
          </a:r>
          <a:r>
            <a:rPr lang="en-US" sz="2400" dirty="0" smtClean="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smtClean="0">
              <a:solidFill>
                <a:schemeClr val="tx1"/>
              </a:solidFill>
              <a:latin typeface="Gill Sans MT" pitchFamily="34" charset="0"/>
            </a:rPr>
            <a:t>II. Randomized Clinical trial to examine the renal effects of an </a:t>
          </a:r>
          <a:r>
            <a:rPr lang="en-US" sz="2400" dirty="0" err="1" smtClean="0">
              <a:solidFill>
                <a:schemeClr val="tx1"/>
              </a:solidFill>
              <a:latin typeface="Gill Sans MT" pitchFamily="34" charset="0"/>
            </a:rPr>
            <a:t>Angiotensin</a:t>
          </a:r>
          <a:r>
            <a:rPr lang="en-US" sz="2400" dirty="0" smtClean="0">
              <a:solidFill>
                <a:schemeClr val="tx1"/>
              </a:solidFill>
              <a:latin typeface="Gill Sans MT" pitchFamily="34" charset="0"/>
            </a:rPr>
            <a:t> Converting enzyme Inhibitor (</a:t>
          </a:r>
          <a:r>
            <a:rPr lang="en-US" sz="2400" dirty="0" err="1" smtClean="0">
              <a:solidFill>
                <a:schemeClr val="tx1"/>
              </a:solidFill>
              <a:latin typeface="Gill Sans MT" pitchFamily="34" charset="0"/>
            </a:rPr>
            <a:t>Enalapril</a:t>
          </a:r>
          <a:r>
            <a:rPr lang="en-US" sz="2400" dirty="0" smtClean="0">
              <a:solidFill>
                <a:schemeClr val="tx1"/>
              </a:solidFill>
              <a:latin typeface="Gill Sans MT" pitchFamily="34" charset="0"/>
            </a:rPr>
            <a:t>) in adults with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smtClean="0">
              <a:solidFill>
                <a:schemeClr val="tx1"/>
              </a:solidFill>
              <a:latin typeface="Gill Sans MT" pitchFamily="34" charset="0"/>
            </a:rPr>
            <a:t>III. Socioeconomic and productivity impact of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smtClean="0">
              <a:solidFill>
                <a:schemeClr val="tx1"/>
              </a:solidFill>
              <a:latin typeface="Gill Sans MT" pitchFamily="34" charset="0"/>
            </a:rPr>
            <a:t>IV. </a:t>
          </a:r>
          <a:r>
            <a:rPr lang="en-US" sz="2400" dirty="0" err="1" smtClean="0">
              <a:solidFill>
                <a:schemeClr val="tx1"/>
              </a:solidFill>
              <a:latin typeface="Gill Sans MT" pitchFamily="34" charset="0"/>
            </a:rPr>
            <a:t>Nephrotoxic</a:t>
          </a:r>
          <a:r>
            <a:rPr lang="en-US" sz="2400" dirty="0" smtClean="0">
              <a:solidFill>
                <a:schemeClr val="tx1"/>
              </a:solidFill>
              <a:latin typeface="Gill Sans MT" pitchFamily="34" charset="0"/>
            </a:rPr>
            <a:t> herbal remedies used in Sri Lanka </a:t>
          </a:r>
          <a:endParaRPr lang="en-US" sz="2400" dirty="0">
            <a:solidFill>
              <a:schemeClr val="tx1"/>
            </a:solidFill>
            <a:latin typeface="Gill Sans MT" pitchFamily="34" charset="0"/>
          </a:endParaRP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t>
        <a:bodyPr/>
        <a:lstStyle/>
        <a:p>
          <a:endParaRPr lang="en-US"/>
        </a:p>
      </dgm:t>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t>
        <a:bodyPr/>
        <a:lstStyle/>
        <a:p>
          <a:endParaRPr lang="en-US"/>
        </a:p>
      </dgm:t>
    </dgm:pt>
    <dgm:pt modelId="{514818F5-2F55-41CD-95E4-62C9B79A3B2E}" type="pres">
      <dgm:prSet presAssocID="{90250D72-5B62-43B8-8A96-5E2B550392F4}" presName="FourNodes_2" presStyleLbl="node1" presStyleIdx="1" presStyleCnt="4">
        <dgm:presLayoutVars>
          <dgm:bulletEnabled val="1"/>
        </dgm:presLayoutVars>
      </dgm:prSet>
      <dgm:spPr/>
      <dgm:t>
        <a:bodyPr/>
        <a:lstStyle/>
        <a:p>
          <a:endParaRPr lang="en-US"/>
        </a:p>
      </dgm:t>
    </dgm:pt>
    <dgm:pt modelId="{B744B0DA-F5CC-4922-A501-FB10BBB4D85D}" type="pres">
      <dgm:prSet presAssocID="{90250D72-5B62-43B8-8A96-5E2B550392F4}" presName="FourNodes_3" presStyleLbl="node1" presStyleIdx="2" presStyleCnt="4">
        <dgm:presLayoutVars>
          <dgm:bulletEnabled val="1"/>
        </dgm:presLayoutVars>
      </dgm:prSet>
      <dgm:spPr/>
      <dgm:t>
        <a:bodyPr/>
        <a:lstStyle/>
        <a:p>
          <a:endParaRPr lang="en-US"/>
        </a:p>
      </dgm:t>
    </dgm:pt>
    <dgm:pt modelId="{DAF5BF5A-ACEB-4224-8DAD-1AA6A906FEE2}" type="pres">
      <dgm:prSet presAssocID="{90250D72-5B62-43B8-8A96-5E2B550392F4}" presName="FourNodes_4" presStyleLbl="node1" presStyleIdx="3" presStyleCnt="4">
        <dgm:presLayoutVars>
          <dgm:bulletEnabled val="1"/>
        </dgm:presLayoutVars>
      </dgm:prSet>
      <dgm:spPr/>
      <dgm:t>
        <a:bodyPr/>
        <a:lstStyle/>
        <a:p>
          <a:endParaRPr lang="en-US"/>
        </a:p>
      </dgm:t>
    </dgm:pt>
    <dgm:pt modelId="{02598D8A-B013-4ED2-85E7-6E7A1394D2E2}" type="pres">
      <dgm:prSet presAssocID="{90250D72-5B62-43B8-8A96-5E2B550392F4}" presName="FourConn_1-2" presStyleLbl="fgAccFollowNode1" presStyleIdx="0" presStyleCnt="3">
        <dgm:presLayoutVars>
          <dgm:bulletEnabled val="1"/>
        </dgm:presLayoutVars>
      </dgm:prSet>
      <dgm:spPr/>
      <dgm:t>
        <a:bodyPr/>
        <a:lstStyle/>
        <a:p>
          <a:endParaRPr lang="en-US"/>
        </a:p>
      </dgm:t>
    </dgm:pt>
    <dgm:pt modelId="{8BDCD607-EABE-4FC0-BC2B-203A3DDD2756}" type="pres">
      <dgm:prSet presAssocID="{90250D72-5B62-43B8-8A96-5E2B550392F4}" presName="FourConn_2-3" presStyleLbl="fgAccFollowNode1" presStyleIdx="1" presStyleCnt="3">
        <dgm:presLayoutVars>
          <dgm:bulletEnabled val="1"/>
        </dgm:presLayoutVars>
      </dgm:prSet>
      <dgm:spPr/>
      <dgm:t>
        <a:bodyPr/>
        <a:lstStyle/>
        <a:p>
          <a:endParaRPr lang="en-US"/>
        </a:p>
      </dgm:t>
    </dgm:pt>
    <dgm:pt modelId="{132EB306-161F-474F-A6D2-7A74636353FD}" type="pres">
      <dgm:prSet presAssocID="{90250D72-5B62-43B8-8A96-5E2B550392F4}" presName="FourConn_3-4" presStyleLbl="fgAccFollowNode1" presStyleIdx="2" presStyleCnt="3">
        <dgm:presLayoutVars>
          <dgm:bulletEnabled val="1"/>
        </dgm:presLayoutVars>
      </dgm:prSet>
      <dgm:spPr/>
      <dgm:t>
        <a:bodyPr/>
        <a:lstStyle/>
        <a:p>
          <a:endParaRPr lang="en-US"/>
        </a:p>
      </dgm:t>
    </dgm:pt>
    <dgm:pt modelId="{F1DD47AC-60D0-4D5C-8496-D5556E754E8E}" type="pres">
      <dgm:prSet presAssocID="{90250D72-5B62-43B8-8A96-5E2B550392F4}" presName="FourNodes_1_text" presStyleLbl="node1" presStyleIdx="3" presStyleCnt="4">
        <dgm:presLayoutVars>
          <dgm:bulletEnabled val="1"/>
        </dgm:presLayoutVars>
      </dgm:prSet>
      <dgm:spPr/>
      <dgm:t>
        <a:bodyPr/>
        <a:lstStyle/>
        <a:p>
          <a:endParaRPr lang="en-US"/>
        </a:p>
      </dgm:t>
    </dgm:pt>
    <dgm:pt modelId="{109A2002-D595-4499-8C44-9AC89254CB9F}" type="pres">
      <dgm:prSet presAssocID="{90250D72-5B62-43B8-8A96-5E2B550392F4}" presName="FourNodes_2_text" presStyleLbl="node1" presStyleIdx="3" presStyleCnt="4">
        <dgm:presLayoutVars>
          <dgm:bulletEnabled val="1"/>
        </dgm:presLayoutVars>
      </dgm:prSet>
      <dgm:spPr/>
      <dgm:t>
        <a:bodyPr/>
        <a:lstStyle/>
        <a:p>
          <a:endParaRPr lang="en-US"/>
        </a:p>
      </dgm:t>
    </dgm:pt>
    <dgm:pt modelId="{77ACA490-ABDC-4430-87CF-EDF12082532B}" type="pres">
      <dgm:prSet presAssocID="{90250D72-5B62-43B8-8A96-5E2B550392F4}" presName="FourNodes_3_text" presStyleLbl="node1" presStyleIdx="3" presStyleCnt="4">
        <dgm:presLayoutVars>
          <dgm:bulletEnabled val="1"/>
        </dgm:presLayoutVars>
      </dgm:prSet>
      <dgm:spPr/>
      <dgm:t>
        <a:bodyPr/>
        <a:lstStyle/>
        <a:p>
          <a:endParaRPr lang="en-US"/>
        </a:p>
      </dgm:t>
    </dgm:pt>
    <dgm:pt modelId="{AE0EE155-4BE5-403D-8E5B-A8D0056E696F}" type="pres">
      <dgm:prSet presAssocID="{90250D72-5B62-43B8-8A96-5E2B550392F4}" presName="FourNodes_4_text" presStyleLbl="node1" presStyleIdx="3" presStyleCnt="4">
        <dgm:presLayoutVars>
          <dgm:bulletEnabled val="1"/>
        </dgm:presLayoutVars>
      </dgm:prSet>
      <dgm:spPr/>
      <dgm:t>
        <a:bodyPr/>
        <a:lstStyle/>
        <a:p>
          <a:endParaRPr lang="en-US"/>
        </a:p>
      </dgm:t>
    </dgm:pt>
  </dgm:ptLst>
  <dgm:cxnLst>
    <dgm:cxn modelId="{C38E0D72-55F0-4FFC-BD14-735D5FA5E302}" type="presOf" srcId="{B2B50B5E-DDD4-4ECF-9D84-08F5C1595E76}" destId="{3A5BBD11-E647-48B4-BBF2-DD7AC49A6886}" srcOrd="0"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BE17AD24-6D34-4995-875D-0FFA2997306B}" srcId="{90250D72-5B62-43B8-8A96-5E2B550392F4}" destId="{38346075-6C32-41E8-8946-E808FDFE94E7}" srcOrd="1" destOrd="0" parTransId="{1927CC73-B82C-4389-9A47-9565555816E9}" sibTransId="{23111079-9B4C-49E3-8822-D7275C23E3BF}"/>
    <dgm:cxn modelId="{172BBB2D-1FC1-4861-BB69-6CD6521C908E}" type="presOf" srcId="{38346075-6C32-41E8-8946-E808FDFE94E7}" destId="{514818F5-2F55-41CD-95E4-62C9B79A3B2E}" srcOrd="0" destOrd="0" presId="urn:microsoft.com/office/officeart/2005/8/layout/vProcess5"/>
    <dgm:cxn modelId="{75C88CEE-1F2E-41F1-BB0F-8CED42C39ACF}" type="presOf" srcId="{BC9052E5-467F-43A3-A10E-B86AE54AC4CC}" destId="{DAF5BF5A-ACEB-4224-8DAD-1AA6A906FEE2}" srcOrd="0" destOrd="0" presId="urn:microsoft.com/office/officeart/2005/8/layout/vProcess5"/>
    <dgm:cxn modelId="{DA42A575-1951-4C7A-B66F-49C6087E66A2}" type="presOf" srcId="{BC9052E5-467F-43A3-A10E-B86AE54AC4CC}" destId="{AE0EE155-4BE5-403D-8E5B-A8D0056E696F}" srcOrd="1" destOrd="0" presId="urn:microsoft.com/office/officeart/2005/8/layout/vProcess5"/>
    <dgm:cxn modelId="{6041B708-2E6E-4264-92FA-4B1B195E4A97}" type="presOf" srcId="{6CDC2D45-2F45-42D8-A12C-F559699FC60C}" destId="{77ACA490-ABDC-4430-87CF-EDF12082532B}" srcOrd="1" destOrd="0" presId="urn:microsoft.com/office/officeart/2005/8/layout/vProcess5"/>
    <dgm:cxn modelId="{8C40A482-FBF0-4608-94C8-83249A69BE49}" type="presOf" srcId="{38346075-6C32-41E8-8946-E808FDFE94E7}" destId="{109A2002-D595-4499-8C44-9AC89254CB9F}" srcOrd="1" destOrd="0" presId="urn:microsoft.com/office/officeart/2005/8/layout/vProcess5"/>
    <dgm:cxn modelId="{485AD9C1-B2AA-4F5B-94D1-9964D4C27F01}" type="presOf" srcId="{90250D72-5B62-43B8-8A96-5E2B550392F4}" destId="{5D6E8E7B-EDC1-429E-899A-29C4F49584A1}" srcOrd="0" destOrd="0" presId="urn:microsoft.com/office/officeart/2005/8/layout/vProcess5"/>
    <dgm:cxn modelId="{B72D383E-405C-463C-AA52-ED84D382BA3B}" type="presOf" srcId="{CB720809-ED31-4CB4-BE43-E870D1B8E5DE}" destId="{02598D8A-B013-4ED2-85E7-6E7A1394D2E2}" srcOrd="0" destOrd="0" presId="urn:microsoft.com/office/officeart/2005/8/layout/vProcess5"/>
    <dgm:cxn modelId="{47BE89E5-2235-4E4B-A6E9-D5F9AB8B4F0A}" type="presOf" srcId="{B2B50B5E-DDD4-4ECF-9D84-08F5C1595E76}" destId="{F1DD47AC-60D0-4D5C-8496-D5556E754E8E}" srcOrd="1"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D3D94053-FD13-4A01-9888-1D4BB740FBC6}" type="presOf" srcId="{23111079-9B4C-49E3-8822-D7275C23E3BF}" destId="{8BDCD607-EABE-4FC0-BC2B-203A3DDD2756}" srcOrd="0" destOrd="0" presId="urn:microsoft.com/office/officeart/2005/8/layout/vProcess5"/>
    <dgm:cxn modelId="{7E483202-F60C-4364-B7F6-41D0D156E01E}" srcId="{90250D72-5B62-43B8-8A96-5E2B550392F4}" destId="{6CDC2D45-2F45-42D8-A12C-F559699FC60C}" srcOrd="2" destOrd="0" parTransId="{82B5B355-E56B-4044-89B2-C876C4E791F3}" sibTransId="{824AF8DF-6AC9-4EC0-8C0C-B2C08CE92E25}"/>
    <dgm:cxn modelId="{91CEC30B-DFFA-4EB4-AC11-509D75EF504E}" type="presOf" srcId="{824AF8DF-6AC9-4EC0-8C0C-B2C08CE92E25}" destId="{132EB306-161F-474F-A6D2-7A74636353FD}" srcOrd="0" destOrd="0" presId="urn:microsoft.com/office/officeart/2005/8/layout/vProcess5"/>
    <dgm:cxn modelId="{A44D5EB5-45E8-4C0D-88EE-00B15EC90B68}" type="presOf" srcId="{6CDC2D45-2F45-42D8-A12C-F559699FC60C}" destId="{B744B0DA-F5CC-4922-A501-FB10BBB4D85D}" srcOrd="0" destOrd="0" presId="urn:microsoft.com/office/officeart/2005/8/layout/vProcess5"/>
    <dgm:cxn modelId="{40CB9D00-3334-4FBC-A868-9083A8854A5E}" type="presParOf" srcId="{5D6E8E7B-EDC1-429E-899A-29C4F49584A1}" destId="{2EA60803-D2A0-42DD-9E1B-A8819215C1F9}" srcOrd="0" destOrd="0" presId="urn:microsoft.com/office/officeart/2005/8/layout/vProcess5"/>
    <dgm:cxn modelId="{97E43C99-71E2-4D46-BD3C-030E7FA4CCEC}" type="presParOf" srcId="{5D6E8E7B-EDC1-429E-899A-29C4F49584A1}" destId="{3A5BBD11-E647-48B4-BBF2-DD7AC49A6886}" srcOrd="1" destOrd="0" presId="urn:microsoft.com/office/officeart/2005/8/layout/vProcess5"/>
    <dgm:cxn modelId="{E45EE1FA-B11F-4677-B01B-1FFF0C676BC8}" type="presParOf" srcId="{5D6E8E7B-EDC1-429E-899A-29C4F49584A1}" destId="{514818F5-2F55-41CD-95E4-62C9B79A3B2E}" srcOrd="2" destOrd="0" presId="urn:microsoft.com/office/officeart/2005/8/layout/vProcess5"/>
    <dgm:cxn modelId="{7F247048-DC7E-4AB0-AA37-A8E3C4BDEC71}" type="presParOf" srcId="{5D6E8E7B-EDC1-429E-899A-29C4F49584A1}" destId="{B744B0DA-F5CC-4922-A501-FB10BBB4D85D}" srcOrd="3" destOrd="0" presId="urn:microsoft.com/office/officeart/2005/8/layout/vProcess5"/>
    <dgm:cxn modelId="{E70651C2-8A63-4909-A172-013A875A2548}" type="presParOf" srcId="{5D6E8E7B-EDC1-429E-899A-29C4F49584A1}" destId="{DAF5BF5A-ACEB-4224-8DAD-1AA6A906FEE2}" srcOrd="4" destOrd="0" presId="urn:microsoft.com/office/officeart/2005/8/layout/vProcess5"/>
    <dgm:cxn modelId="{F49F0744-BB9C-4B2B-9FF4-53FFFD802DAD}" type="presParOf" srcId="{5D6E8E7B-EDC1-429E-899A-29C4F49584A1}" destId="{02598D8A-B013-4ED2-85E7-6E7A1394D2E2}" srcOrd="5" destOrd="0" presId="urn:microsoft.com/office/officeart/2005/8/layout/vProcess5"/>
    <dgm:cxn modelId="{0B910510-ABC5-4E46-90B9-5AFEABCAC675}" type="presParOf" srcId="{5D6E8E7B-EDC1-429E-899A-29C4F49584A1}" destId="{8BDCD607-EABE-4FC0-BC2B-203A3DDD2756}" srcOrd="6" destOrd="0" presId="urn:microsoft.com/office/officeart/2005/8/layout/vProcess5"/>
    <dgm:cxn modelId="{17DBA13D-3F53-4F54-9CEA-EC1B2549BDD2}" type="presParOf" srcId="{5D6E8E7B-EDC1-429E-899A-29C4F49584A1}" destId="{132EB306-161F-474F-A6D2-7A74636353FD}" srcOrd="7" destOrd="0" presId="urn:microsoft.com/office/officeart/2005/8/layout/vProcess5"/>
    <dgm:cxn modelId="{61E2B2E3-23C8-479F-A652-D7C9664216E8}" type="presParOf" srcId="{5D6E8E7B-EDC1-429E-899A-29C4F49584A1}" destId="{F1DD47AC-60D0-4D5C-8496-D5556E754E8E}" srcOrd="8" destOrd="0" presId="urn:microsoft.com/office/officeart/2005/8/layout/vProcess5"/>
    <dgm:cxn modelId="{1CEE3E84-2D45-4839-A0DA-E77AA61DEF2D}" type="presParOf" srcId="{5D6E8E7B-EDC1-429E-899A-29C4F49584A1}" destId="{109A2002-D595-4499-8C44-9AC89254CB9F}" srcOrd="9" destOrd="0" presId="urn:microsoft.com/office/officeart/2005/8/layout/vProcess5"/>
    <dgm:cxn modelId="{5DC9558E-8FE6-40F6-8B37-609858859BE6}" type="presParOf" srcId="{5D6E8E7B-EDC1-429E-899A-29C4F49584A1}" destId="{77ACA490-ABDC-4430-87CF-EDF12082532B}" srcOrd="10" destOrd="0" presId="urn:microsoft.com/office/officeart/2005/8/layout/vProcess5"/>
    <dgm:cxn modelId="{CAE2A220-988D-4F92-8913-36D8AF62DA3D}" type="presParOf" srcId="{5D6E8E7B-EDC1-429E-899A-29C4F49584A1}" destId="{AE0EE155-4BE5-403D-8E5B-A8D0056E696F}"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FCAC4F4-EC17-4010-A324-E74632CEFDD4}" type="doc">
      <dgm:prSet loTypeId="urn:microsoft.com/office/officeart/2005/8/layout/arrow4" loCatId="relationship" qsTypeId="urn:microsoft.com/office/officeart/2005/8/quickstyle/simple1#3" qsCatId="simple" csTypeId="urn:microsoft.com/office/officeart/2005/8/colors/accent1_2#1" csCatId="accent1" phldr="1"/>
      <dgm:spPr/>
      <dgm:t>
        <a:bodyPr/>
        <a:lstStyle/>
        <a:p>
          <a:endParaRPr lang="en-US"/>
        </a:p>
      </dgm:t>
    </dgm:pt>
    <dgm:pt modelId="{84540F81-0397-4E6C-9FA4-C9A88F4F73E9}">
      <dgm:prSet phldrT="[Text]"/>
      <dgm:spPr/>
      <dgm:t>
        <a:bodyPr/>
        <a:lstStyle/>
        <a:p>
          <a:r>
            <a:rPr lang="en-US" dirty="0" smtClean="0"/>
            <a:t>To examine the species of </a:t>
          </a:r>
          <a:r>
            <a:rPr lang="en-US" dirty="0" err="1" smtClean="0"/>
            <a:t>Aristocholia</a:t>
          </a:r>
          <a:r>
            <a:rPr lang="en-US" dirty="0" smtClean="0"/>
            <a:t> that grow in Sri Lanka particularly in </a:t>
          </a:r>
          <a:r>
            <a:rPr lang="en-US" dirty="0" err="1" smtClean="0"/>
            <a:t>CKDu</a:t>
          </a:r>
          <a:r>
            <a:rPr lang="en-US" dirty="0" smtClean="0"/>
            <a:t> high prevalent areas</a:t>
          </a:r>
          <a:endParaRPr lang="en-US" dirty="0"/>
        </a:p>
      </dgm:t>
    </dgm:pt>
    <dgm:pt modelId="{D31BB09B-5B79-4674-8FBB-1706B4F11413}" type="parTrans" cxnId="{0A9D1C5A-BFC6-4BD5-92E4-3E50FCFBFD14}">
      <dgm:prSet/>
      <dgm:spPr/>
      <dgm:t>
        <a:bodyPr/>
        <a:lstStyle/>
        <a:p>
          <a:endParaRPr lang="en-US"/>
        </a:p>
      </dgm:t>
    </dgm:pt>
    <dgm:pt modelId="{9AFCAFAA-3FD5-4241-ADA6-2E8D3065AFE3}" type="sibTrans" cxnId="{0A9D1C5A-BFC6-4BD5-92E4-3E50FCFBFD14}">
      <dgm:prSet/>
      <dgm:spPr/>
      <dgm:t>
        <a:bodyPr/>
        <a:lstStyle/>
        <a:p>
          <a:endParaRPr lang="en-US"/>
        </a:p>
      </dgm:t>
    </dgm:pt>
    <dgm:pt modelId="{D92EB129-2C02-4B55-9A60-4939D3A34814}">
      <dgm:prSet phldrT="[Text]"/>
      <dgm:spPr/>
      <dgm:t>
        <a:bodyPr/>
        <a:lstStyle/>
        <a:p>
          <a:r>
            <a:rPr lang="en-US" dirty="0" smtClean="0"/>
            <a:t>To list the species that are ingredients of traditional /herbal remedies particularly used in </a:t>
          </a:r>
          <a:r>
            <a:rPr lang="en-US" dirty="0" err="1" smtClean="0"/>
            <a:t>CKDu</a:t>
          </a:r>
          <a:r>
            <a:rPr lang="en-US" dirty="0" smtClean="0"/>
            <a:t> high prevalent areas</a:t>
          </a:r>
          <a:endParaRPr lang="en-US" dirty="0"/>
        </a:p>
      </dgm:t>
    </dgm:pt>
    <dgm:pt modelId="{9598FC8F-509C-4367-B130-337F6A0B32A9}" type="parTrans" cxnId="{B5644BEF-2462-481D-B8EC-A0B16F0618CA}">
      <dgm:prSet/>
      <dgm:spPr/>
      <dgm:t>
        <a:bodyPr/>
        <a:lstStyle/>
        <a:p>
          <a:endParaRPr lang="en-US"/>
        </a:p>
      </dgm:t>
    </dgm:pt>
    <dgm:pt modelId="{1FDB8300-FA73-42BC-94F9-3503ACFF7B2E}" type="sibTrans" cxnId="{B5644BEF-2462-481D-B8EC-A0B16F0618CA}">
      <dgm:prSet/>
      <dgm:spPr/>
      <dgm:t>
        <a:bodyPr/>
        <a:lstStyle/>
        <a:p>
          <a:endParaRPr lang="en-US"/>
        </a:p>
      </dgm:t>
    </dgm:pt>
    <dgm:pt modelId="{C714E74C-46D0-41CA-82A6-241F47F48EE1}" type="pres">
      <dgm:prSet presAssocID="{1FCAC4F4-EC17-4010-A324-E74632CEFDD4}" presName="compositeShape" presStyleCnt="0">
        <dgm:presLayoutVars>
          <dgm:chMax val="2"/>
          <dgm:dir/>
          <dgm:resizeHandles val="exact"/>
        </dgm:presLayoutVars>
      </dgm:prSet>
      <dgm:spPr/>
      <dgm:t>
        <a:bodyPr/>
        <a:lstStyle/>
        <a:p>
          <a:endParaRPr lang="en-US"/>
        </a:p>
      </dgm:t>
    </dgm:pt>
    <dgm:pt modelId="{F3665DEF-0C09-4F94-BE93-F33926433F4E}" type="pres">
      <dgm:prSet presAssocID="{84540F81-0397-4E6C-9FA4-C9A88F4F73E9}" presName="upArrow" presStyleLbl="node1" presStyleIdx="0" presStyleCnt="2"/>
      <dgm:spPr/>
    </dgm:pt>
    <dgm:pt modelId="{0E11EDA0-ED15-48DB-AF1F-A64262FE3776}" type="pres">
      <dgm:prSet presAssocID="{84540F81-0397-4E6C-9FA4-C9A88F4F73E9}" presName="upArrowText" presStyleLbl="revTx" presStyleIdx="0" presStyleCnt="2" custScaleX="109884">
        <dgm:presLayoutVars>
          <dgm:chMax val="0"/>
          <dgm:bulletEnabled val="1"/>
        </dgm:presLayoutVars>
      </dgm:prSet>
      <dgm:spPr/>
      <dgm:t>
        <a:bodyPr/>
        <a:lstStyle/>
        <a:p>
          <a:endParaRPr lang="en-US"/>
        </a:p>
      </dgm:t>
    </dgm:pt>
    <dgm:pt modelId="{A61AF4DB-B16C-4974-9C79-BBD28D51AF4B}" type="pres">
      <dgm:prSet presAssocID="{D92EB129-2C02-4B55-9A60-4939D3A34814}" presName="downArrow" presStyleLbl="node1" presStyleIdx="1" presStyleCnt="2"/>
      <dgm:spPr/>
    </dgm:pt>
    <dgm:pt modelId="{E4AB76C2-7F0F-46A8-97EA-4C49397B931D}" type="pres">
      <dgm:prSet presAssocID="{D92EB129-2C02-4B55-9A60-4939D3A34814}" presName="downArrowText" presStyleLbl="revTx" presStyleIdx="1" presStyleCnt="2">
        <dgm:presLayoutVars>
          <dgm:chMax val="0"/>
          <dgm:bulletEnabled val="1"/>
        </dgm:presLayoutVars>
      </dgm:prSet>
      <dgm:spPr/>
      <dgm:t>
        <a:bodyPr/>
        <a:lstStyle/>
        <a:p>
          <a:endParaRPr lang="en-US"/>
        </a:p>
      </dgm:t>
    </dgm:pt>
  </dgm:ptLst>
  <dgm:cxnLst>
    <dgm:cxn modelId="{533A5B0E-2938-4C46-8EB8-C65A09EF5FB3}" type="presOf" srcId="{84540F81-0397-4E6C-9FA4-C9A88F4F73E9}" destId="{0E11EDA0-ED15-48DB-AF1F-A64262FE3776}" srcOrd="0" destOrd="0" presId="urn:microsoft.com/office/officeart/2005/8/layout/arrow4"/>
    <dgm:cxn modelId="{0A9D1C5A-BFC6-4BD5-92E4-3E50FCFBFD14}" srcId="{1FCAC4F4-EC17-4010-A324-E74632CEFDD4}" destId="{84540F81-0397-4E6C-9FA4-C9A88F4F73E9}" srcOrd="0" destOrd="0" parTransId="{D31BB09B-5B79-4674-8FBB-1706B4F11413}" sibTransId="{9AFCAFAA-3FD5-4241-ADA6-2E8D3065AFE3}"/>
    <dgm:cxn modelId="{50D9BDEC-4A53-418A-AA15-B0FBE56A989D}" type="presOf" srcId="{D92EB129-2C02-4B55-9A60-4939D3A34814}" destId="{E4AB76C2-7F0F-46A8-97EA-4C49397B931D}" srcOrd="0" destOrd="0" presId="urn:microsoft.com/office/officeart/2005/8/layout/arrow4"/>
    <dgm:cxn modelId="{B5644BEF-2462-481D-B8EC-A0B16F0618CA}" srcId="{1FCAC4F4-EC17-4010-A324-E74632CEFDD4}" destId="{D92EB129-2C02-4B55-9A60-4939D3A34814}" srcOrd="1" destOrd="0" parTransId="{9598FC8F-509C-4367-B130-337F6A0B32A9}" sibTransId="{1FDB8300-FA73-42BC-94F9-3503ACFF7B2E}"/>
    <dgm:cxn modelId="{020C141E-4658-4ADC-BAC8-444B65F8872D}" type="presOf" srcId="{1FCAC4F4-EC17-4010-A324-E74632CEFDD4}" destId="{C714E74C-46D0-41CA-82A6-241F47F48EE1}" srcOrd="0" destOrd="0" presId="urn:microsoft.com/office/officeart/2005/8/layout/arrow4"/>
    <dgm:cxn modelId="{EEA550C0-6305-493F-AA67-57E6D817E471}" type="presParOf" srcId="{C714E74C-46D0-41CA-82A6-241F47F48EE1}" destId="{F3665DEF-0C09-4F94-BE93-F33926433F4E}" srcOrd="0" destOrd="0" presId="urn:microsoft.com/office/officeart/2005/8/layout/arrow4"/>
    <dgm:cxn modelId="{AB1F0F87-3010-476B-B38D-E406ED4FDE05}" type="presParOf" srcId="{C714E74C-46D0-41CA-82A6-241F47F48EE1}" destId="{0E11EDA0-ED15-48DB-AF1F-A64262FE3776}" srcOrd="1" destOrd="0" presId="urn:microsoft.com/office/officeart/2005/8/layout/arrow4"/>
    <dgm:cxn modelId="{DDB23141-4C2A-4AA6-8AE6-9AB1C6DB54EF}" type="presParOf" srcId="{C714E74C-46D0-41CA-82A6-241F47F48EE1}" destId="{A61AF4DB-B16C-4974-9C79-BBD28D51AF4B}" srcOrd="2" destOrd="0" presId="urn:microsoft.com/office/officeart/2005/8/layout/arrow4"/>
    <dgm:cxn modelId="{4B1BEED5-4622-41BC-85D4-5829353DD84C}" type="presParOf" srcId="{C714E74C-46D0-41CA-82A6-241F47F48EE1}" destId="{E4AB76C2-7F0F-46A8-97EA-4C49397B931D}" srcOrd="3" destOrd="0" presId="urn:microsoft.com/office/officeart/2005/8/layout/arrow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0250D72-5B62-43B8-8A96-5E2B550392F4}" type="doc">
      <dgm:prSet loTypeId="urn:microsoft.com/office/officeart/2005/8/layout/vProcess5" loCatId="process" qsTypeId="urn:microsoft.com/office/officeart/2005/8/quickstyle/3d3" qsCatId="3D" csTypeId="urn:microsoft.com/office/officeart/2005/8/colors/colorful1#15" csCatId="colorful" phldr="1"/>
      <dgm:spPr/>
      <dgm:t>
        <a:bodyPr/>
        <a:lstStyle/>
        <a:p>
          <a:endParaRPr lang="en-US"/>
        </a:p>
      </dgm:t>
    </dgm:pt>
    <dgm:pt modelId="{B2B50B5E-DDD4-4ECF-9D84-08F5C1595E76}">
      <dgm:prSet phldrT="[Text]" custT="1"/>
      <dgm:spPr>
        <a:solidFill>
          <a:srgbClr val="D1B2E8"/>
        </a:solidFill>
      </dgm:spPr>
      <dgm:t>
        <a:bodyPr/>
        <a:lstStyle/>
        <a:p>
          <a:r>
            <a:rPr lang="en-US" sz="2400" dirty="0" smtClean="0">
              <a:solidFill>
                <a:schemeClr val="tx1"/>
              </a:solidFill>
              <a:latin typeface="Gill Sans MT" pitchFamily="34" charset="0"/>
            </a:rPr>
            <a:t>I. Prevalence and Causative Factors for </a:t>
          </a:r>
          <a:r>
            <a:rPr lang="en-US" sz="2400" dirty="0" err="1" smtClean="0">
              <a:solidFill>
                <a:schemeClr val="tx1"/>
              </a:solidFill>
              <a:latin typeface="Gill Sans MT" pitchFamily="34" charset="0"/>
            </a:rPr>
            <a:t>CKDu</a:t>
          </a:r>
          <a:r>
            <a:rPr lang="en-US" sz="2400" dirty="0" smtClean="0">
              <a:solidFill>
                <a:schemeClr val="tx1"/>
              </a:solidFill>
              <a:latin typeface="Gill Sans MT" pitchFamily="34" charset="0"/>
            </a:rPr>
            <a:t> in Sri Lanka</a:t>
          </a:r>
        </a:p>
      </dgm:t>
    </dgm:pt>
    <dgm:pt modelId="{95BC1A2D-32C6-45CB-8A19-5BF14512353A}" type="parTrans" cxnId="{33E406D5-94C3-4D2B-8E08-A258FF879BBE}">
      <dgm:prSet/>
      <dgm:spPr/>
      <dgm:t>
        <a:bodyPr/>
        <a:lstStyle/>
        <a:p>
          <a:endParaRPr lang="en-US" sz="2400">
            <a:solidFill>
              <a:schemeClr val="tx1"/>
            </a:solidFill>
            <a:latin typeface="Gill Sans MT" pitchFamily="34" charset="0"/>
          </a:endParaRPr>
        </a:p>
      </dgm:t>
    </dgm:pt>
    <dgm:pt modelId="{CB720809-ED31-4CB4-BE43-E870D1B8E5DE}" type="sibTrans" cxnId="{33E406D5-94C3-4D2B-8E08-A258FF879BBE}">
      <dgm:prSet custT="1"/>
      <dgm:spPr/>
      <dgm:t>
        <a:bodyPr/>
        <a:lstStyle/>
        <a:p>
          <a:endParaRPr lang="en-US" sz="2400">
            <a:solidFill>
              <a:schemeClr val="tx1"/>
            </a:solidFill>
            <a:latin typeface="Gill Sans MT" pitchFamily="34" charset="0"/>
          </a:endParaRPr>
        </a:p>
      </dgm:t>
    </dgm:pt>
    <dgm:pt modelId="{38346075-6C32-41E8-8946-E808FDFE94E7}">
      <dgm:prSet custT="1"/>
      <dgm:spPr>
        <a:solidFill>
          <a:srgbClr val="9FB9F3"/>
        </a:solidFill>
      </dgm:spPr>
      <dgm:t>
        <a:bodyPr/>
        <a:lstStyle/>
        <a:p>
          <a:r>
            <a:rPr lang="en-US" sz="2400" dirty="0" smtClean="0">
              <a:solidFill>
                <a:schemeClr val="tx1"/>
              </a:solidFill>
              <a:latin typeface="Gill Sans MT" pitchFamily="34" charset="0"/>
            </a:rPr>
            <a:t>II. Randomized Clinical trial to examine the renal effects of an </a:t>
          </a:r>
          <a:r>
            <a:rPr lang="en-US" sz="2400" dirty="0" err="1" smtClean="0">
              <a:solidFill>
                <a:schemeClr val="tx1"/>
              </a:solidFill>
              <a:latin typeface="Gill Sans MT" pitchFamily="34" charset="0"/>
            </a:rPr>
            <a:t>Angiotensin</a:t>
          </a:r>
          <a:r>
            <a:rPr lang="en-US" sz="2400" dirty="0" smtClean="0">
              <a:solidFill>
                <a:schemeClr val="tx1"/>
              </a:solidFill>
              <a:latin typeface="Gill Sans MT" pitchFamily="34" charset="0"/>
            </a:rPr>
            <a:t> Converting enzyme Inhibitor (</a:t>
          </a:r>
          <a:r>
            <a:rPr lang="en-US" sz="2400" dirty="0" err="1" smtClean="0">
              <a:solidFill>
                <a:schemeClr val="tx1"/>
              </a:solidFill>
              <a:latin typeface="Gill Sans MT" pitchFamily="34" charset="0"/>
            </a:rPr>
            <a:t>Enalapril</a:t>
          </a:r>
          <a:r>
            <a:rPr lang="en-US" sz="2400" dirty="0" smtClean="0">
              <a:solidFill>
                <a:schemeClr val="tx1"/>
              </a:solidFill>
              <a:latin typeface="Gill Sans MT" pitchFamily="34" charset="0"/>
            </a:rPr>
            <a:t>) in adults with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1927CC73-B82C-4389-9A47-9565555816E9}" type="parTrans" cxnId="{BE17AD24-6D34-4995-875D-0FFA2997306B}">
      <dgm:prSet/>
      <dgm:spPr/>
      <dgm:t>
        <a:bodyPr/>
        <a:lstStyle/>
        <a:p>
          <a:endParaRPr lang="en-US" sz="2400">
            <a:solidFill>
              <a:schemeClr val="tx1"/>
            </a:solidFill>
            <a:latin typeface="Gill Sans MT" pitchFamily="34" charset="0"/>
          </a:endParaRPr>
        </a:p>
      </dgm:t>
    </dgm:pt>
    <dgm:pt modelId="{23111079-9B4C-49E3-8822-D7275C23E3BF}" type="sibTrans" cxnId="{BE17AD24-6D34-4995-875D-0FFA2997306B}">
      <dgm:prSet custT="1"/>
      <dgm:spPr/>
      <dgm:t>
        <a:bodyPr/>
        <a:lstStyle/>
        <a:p>
          <a:endParaRPr lang="en-US" sz="2400">
            <a:solidFill>
              <a:schemeClr val="tx1"/>
            </a:solidFill>
            <a:latin typeface="Gill Sans MT" pitchFamily="34" charset="0"/>
          </a:endParaRPr>
        </a:p>
      </dgm:t>
    </dgm:pt>
    <dgm:pt modelId="{6CDC2D45-2F45-42D8-A12C-F559699FC60C}">
      <dgm:prSet custT="1"/>
      <dgm:spPr>
        <a:solidFill>
          <a:srgbClr val="A4FAB4"/>
        </a:solidFill>
      </dgm:spPr>
      <dgm:t>
        <a:bodyPr/>
        <a:lstStyle/>
        <a:p>
          <a:r>
            <a:rPr lang="en-US" sz="2400" dirty="0" smtClean="0">
              <a:solidFill>
                <a:schemeClr val="tx1"/>
              </a:solidFill>
              <a:latin typeface="Gill Sans MT" pitchFamily="34" charset="0"/>
            </a:rPr>
            <a:t>III. Socioeconomic and productivity impact of </a:t>
          </a:r>
          <a:r>
            <a:rPr lang="en-US" sz="2400" dirty="0" err="1" smtClean="0">
              <a:solidFill>
                <a:schemeClr val="tx1"/>
              </a:solidFill>
              <a:latin typeface="Gill Sans MT" pitchFamily="34" charset="0"/>
            </a:rPr>
            <a:t>CKDu</a:t>
          </a:r>
          <a:endParaRPr lang="en-US" sz="2400" dirty="0" smtClean="0">
            <a:solidFill>
              <a:schemeClr val="tx1"/>
            </a:solidFill>
            <a:latin typeface="Gill Sans MT" pitchFamily="34" charset="0"/>
          </a:endParaRPr>
        </a:p>
      </dgm:t>
    </dgm:pt>
    <dgm:pt modelId="{82B5B355-E56B-4044-89B2-C876C4E791F3}" type="parTrans" cxnId="{7E483202-F60C-4364-B7F6-41D0D156E01E}">
      <dgm:prSet/>
      <dgm:spPr/>
      <dgm:t>
        <a:bodyPr/>
        <a:lstStyle/>
        <a:p>
          <a:endParaRPr lang="en-US" sz="2400">
            <a:solidFill>
              <a:schemeClr val="tx1"/>
            </a:solidFill>
            <a:latin typeface="Gill Sans MT" pitchFamily="34" charset="0"/>
          </a:endParaRPr>
        </a:p>
      </dgm:t>
    </dgm:pt>
    <dgm:pt modelId="{824AF8DF-6AC9-4EC0-8C0C-B2C08CE92E25}" type="sibTrans" cxnId="{7E483202-F60C-4364-B7F6-41D0D156E01E}">
      <dgm:prSet custT="1"/>
      <dgm:spPr/>
      <dgm:t>
        <a:bodyPr/>
        <a:lstStyle/>
        <a:p>
          <a:endParaRPr lang="en-US" sz="2400">
            <a:solidFill>
              <a:schemeClr val="tx1"/>
            </a:solidFill>
            <a:latin typeface="Gill Sans MT" pitchFamily="34" charset="0"/>
          </a:endParaRPr>
        </a:p>
      </dgm:t>
    </dgm:pt>
    <dgm:pt modelId="{BC9052E5-467F-43A3-A10E-B86AE54AC4CC}">
      <dgm:prSet custT="1"/>
      <dgm:spPr>
        <a:solidFill>
          <a:srgbClr val="FFFFB3"/>
        </a:solidFill>
      </dgm:spPr>
      <dgm:t>
        <a:bodyPr/>
        <a:lstStyle/>
        <a:p>
          <a:r>
            <a:rPr lang="en-US" sz="2400" dirty="0" smtClean="0">
              <a:solidFill>
                <a:schemeClr val="tx1"/>
              </a:solidFill>
              <a:latin typeface="Gill Sans MT" pitchFamily="34" charset="0"/>
            </a:rPr>
            <a:t>IV. </a:t>
          </a:r>
          <a:r>
            <a:rPr lang="en-US" sz="2400" dirty="0" err="1" smtClean="0">
              <a:solidFill>
                <a:schemeClr val="tx1"/>
              </a:solidFill>
              <a:latin typeface="Gill Sans MT" pitchFamily="34" charset="0"/>
            </a:rPr>
            <a:t>Nephrotoxic</a:t>
          </a:r>
          <a:r>
            <a:rPr lang="en-US" sz="2400" dirty="0" smtClean="0">
              <a:solidFill>
                <a:schemeClr val="tx1"/>
              </a:solidFill>
              <a:latin typeface="Gill Sans MT" pitchFamily="34" charset="0"/>
            </a:rPr>
            <a:t> herbal remedies used in Sri Lanka </a:t>
          </a:r>
          <a:endParaRPr lang="en-US" sz="2400" dirty="0">
            <a:solidFill>
              <a:schemeClr val="tx1"/>
            </a:solidFill>
            <a:latin typeface="Gill Sans MT" pitchFamily="34" charset="0"/>
          </a:endParaRPr>
        </a:p>
      </dgm:t>
    </dgm:pt>
    <dgm:pt modelId="{45946FEA-258D-45E1-AC4C-5FEBB2CDE21F}" type="parTrans" cxnId="{30D5C1C7-2C68-4C6E-AAF5-81C088D70266}">
      <dgm:prSet/>
      <dgm:spPr/>
      <dgm:t>
        <a:bodyPr/>
        <a:lstStyle/>
        <a:p>
          <a:endParaRPr lang="en-US" sz="2400">
            <a:solidFill>
              <a:schemeClr val="tx1"/>
            </a:solidFill>
            <a:latin typeface="Gill Sans MT" pitchFamily="34" charset="0"/>
          </a:endParaRPr>
        </a:p>
      </dgm:t>
    </dgm:pt>
    <dgm:pt modelId="{DACE2146-D406-4DFE-A538-0AE56DB1A50B}" type="sibTrans" cxnId="{30D5C1C7-2C68-4C6E-AAF5-81C088D70266}">
      <dgm:prSet/>
      <dgm:spPr/>
      <dgm:t>
        <a:bodyPr/>
        <a:lstStyle/>
        <a:p>
          <a:endParaRPr lang="en-US" sz="2400">
            <a:solidFill>
              <a:schemeClr val="tx1"/>
            </a:solidFill>
            <a:latin typeface="Gill Sans MT" pitchFamily="34" charset="0"/>
          </a:endParaRPr>
        </a:p>
      </dgm:t>
    </dgm:pt>
    <dgm:pt modelId="{5D6E8E7B-EDC1-429E-899A-29C4F49584A1}" type="pres">
      <dgm:prSet presAssocID="{90250D72-5B62-43B8-8A96-5E2B550392F4}" presName="outerComposite" presStyleCnt="0">
        <dgm:presLayoutVars>
          <dgm:chMax val="5"/>
          <dgm:dir/>
          <dgm:resizeHandles val="exact"/>
        </dgm:presLayoutVars>
      </dgm:prSet>
      <dgm:spPr/>
      <dgm:t>
        <a:bodyPr/>
        <a:lstStyle/>
        <a:p>
          <a:endParaRPr lang="en-US"/>
        </a:p>
      </dgm:t>
    </dgm:pt>
    <dgm:pt modelId="{2EA60803-D2A0-42DD-9E1B-A8819215C1F9}" type="pres">
      <dgm:prSet presAssocID="{90250D72-5B62-43B8-8A96-5E2B550392F4}" presName="dummyMaxCanvas" presStyleCnt="0">
        <dgm:presLayoutVars/>
      </dgm:prSet>
      <dgm:spPr/>
    </dgm:pt>
    <dgm:pt modelId="{3A5BBD11-E647-48B4-BBF2-DD7AC49A6886}" type="pres">
      <dgm:prSet presAssocID="{90250D72-5B62-43B8-8A96-5E2B550392F4}" presName="FourNodes_1" presStyleLbl="node1" presStyleIdx="0" presStyleCnt="4">
        <dgm:presLayoutVars>
          <dgm:bulletEnabled val="1"/>
        </dgm:presLayoutVars>
      </dgm:prSet>
      <dgm:spPr/>
      <dgm:t>
        <a:bodyPr/>
        <a:lstStyle/>
        <a:p>
          <a:endParaRPr lang="en-US"/>
        </a:p>
      </dgm:t>
    </dgm:pt>
    <dgm:pt modelId="{514818F5-2F55-41CD-95E4-62C9B79A3B2E}" type="pres">
      <dgm:prSet presAssocID="{90250D72-5B62-43B8-8A96-5E2B550392F4}" presName="FourNodes_2" presStyleLbl="node1" presStyleIdx="1" presStyleCnt="4">
        <dgm:presLayoutVars>
          <dgm:bulletEnabled val="1"/>
        </dgm:presLayoutVars>
      </dgm:prSet>
      <dgm:spPr/>
      <dgm:t>
        <a:bodyPr/>
        <a:lstStyle/>
        <a:p>
          <a:endParaRPr lang="en-US"/>
        </a:p>
      </dgm:t>
    </dgm:pt>
    <dgm:pt modelId="{B744B0DA-F5CC-4922-A501-FB10BBB4D85D}" type="pres">
      <dgm:prSet presAssocID="{90250D72-5B62-43B8-8A96-5E2B550392F4}" presName="FourNodes_3" presStyleLbl="node1" presStyleIdx="2" presStyleCnt="4">
        <dgm:presLayoutVars>
          <dgm:bulletEnabled val="1"/>
        </dgm:presLayoutVars>
      </dgm:prSet>
      <dgm:spPr/>
      <dgm:t>
        <a:bodyPr/>
        <a:lstStyle/>
        <a:p>
          <a:endParaRPr lang="en-US"/>
        </a:p>
      </dgm:t>
    </dgm:pt>
    <dgm:pt modelId="{DAF5BF5A-ACEB-4224-8DAD-1AA6A906FEE2}" type="pres">
      <dgm:prSet presAssocID="{90250D72-5B62-43B8-8A96-5E2B550392F4}" presName="FourNodes_4" presStyleLbl="node1" presStyleIdx="3" presStyleCnt="4">
        <dgm:presLayoutVars>
          <dgm:bulletEnabled val="1"/>
        </dgm:presLayoutVars>
      </dgm:prSet>
      <dgm:spPr/>
      <dgm:t>
        <a:bodyPr/>
        <a:lstStyle/>
        <a:p>
          <a:endParaRPr lang="en-US"/>
        </a:p>
      </dgm:t>
    </dgm:pt>
    <dgm:pt modelId="{02598D8A-B013-4ED2-85E7-6E7A1394D2E2}" type="pres">
      <dgm:prSet presAssocID="{90250D72-5B62-43B8-8A96-5E2B550392F4}" presName="FourConn_1-2" presStyleLbl="fgAccFollowNode1" presStyleIdx="0" presStyleCnt="3">
        <dgm:presLayoutVars>
          <dgm:bulletEnabled val="1"/>
        </dgm:presLayoutVars>
      </dgm:prSet>
      <dgm:spPr/>
      <dgm:t>
        <a:bodyPr/>
        <a:lstStyle/>
        <a:p>
          <a:endParaRPr lang="en-US"/>
        </a:p>
      </dgm:t>
    </dgm:pt>
    <dgm:pt modelId="{8BDCD607-EABE-4FC0-BC2B-203A3DDD2756}" type="pres">
      <dgm:prSet presAssocID="{90250D72-5B62-43B8-8A96-5E2B550392F4}" presName="FourConn_2-3" presStyleLbl="fgAccFollowNode1" presStyleIdx="1" presStyleCnt="3">
        <dgm:presLayoutVars>
          <dgm:bulletEnabled val="1"/>
        </dgm:presLayoutVars>
      </dgm:prSet>
      <dgm:spPr/>
      <dgm:t>
        <a:bodyPr/>
        <a:lstStyle/>
        <a:p>
          <a:endParaRPr lang="en-US"/>
        </a:p>
      </dgm:t>
    </dgm:pt>
    <dgm:pt modelId="{132EB306-161F-474F-A6D2-7A74636353FD}" type="pres">
      <dgm:prSet presAssocID="{90250D72-5B62-43B8-8A96-5E2B550392F4}" presName="FourConn_3-4" presStyleLbl="fgAccFollowNode1" presStyleIdx="2" presStyleCnt="3">
        <dgm:presLayoutVars>
          <dgm:bulletEnabled val="1"/>
        </dgm:presLayoutVars>
      </dgm:prSet>
      <dgm:spPr/>
      <dgm:t>
        <a:bodyPr/>
        <a:lstStyle/>
        <a:p>
          <a:endParaRPr lang="en-US"/>
        </a:p>
      </dgm:t>
    </dgm:pt>
    <dgm:pt modelId="{F1DD47AC-60D0-4D5C-8496-D5556E754E8E}" type="pres">
      <dgm:prSet presAssocID="{90250D72-5B62-43B8-8A96-5E2B550392F4}" presName="FourNodes_1_text" presStyleLbl="node1" presStyleIdx="3" presStyleCnt="4">
        <dgm:presLayoutVars>
          <dgm:bulletEnabled val="1"/>
        </dgm:presLayoutVars>
      </dgm:prSet>
      <dgm:spPr/>
      <dgm:t>
        <a:bodyPr/>
        <a:lstStyle/>
        <a:p>
          <a:endParaRPr lang="en-US"/>
        </a:p>
      </dgm:t>
    </dgm:pt>
    <dgm:pt modelId="{109A2002-D595-4499-8C44-9AC89254CB9F}" type="pres">
      <dgm:prSet presAssocID="{90250D72-5B62-43B8-8A96-5E2B550392F4}" presName="FourNodes_2_text" presStyleLbl="node1" presStyleIdx="3" presStyleCnt="4">
        <dgm:presLayoutVars>
          <dgm:bulletEnabled val="1"/>
        </dgm:presLayoutVars>
      </dgm:prSet>
      <dgm:spPr/>
      <dgm:t>
        <a:bodyPr/>
        <a:lstStyle/>
        <a:p>
          <a:endParaRPr lang="en-US"/>
        </a:p>
      </dgm:t>
    </dgm:pt>
    <dgm:pt modelId="{77ACA490-ABDC-4430-87CF-EDF12082532B}" type="pres">
      <dgm:prSet presAssocID="{90250D72-5B62-43B8-8A96-5E2B550392F4}" presName="FourNodes_3_text" presStyleLbl="node1" presStyleIdx="3" presStyleCnt="4">
        <dgm:presLayoutVars>
          <dgm:bulletEnabled val="1"/>
        </dgm:presLayoutVars>
      </dgm:prSet>
      <dgm:spPr/>
      <dgm:t>
        <a:bodyPr/>
        <a:lstStyle/>
        <a:p>
          <a:endParaRPr lang="en-US"/>
        </a:p>
      </dgm:t>
    </dgm:pt>
    <dgm:pt modelId="{AE0EE155-4BE5-403D-8E5B-A8D0056E696F}" type="pres">
      <dgm:prSet presAssocID="{90250D72-5B62-43B8-8A96-5E2B550392F4}" presName="FourNodes_4_text" presStyleLbl="node1" presStyleIdx="3" presStyleCnt="4">
        <dgm:presLayoutVars>
          <dgm:bulletEnabled val="1"/>
        </dgm:presLayoutVars>
      </dgm:prSet>
      <dgm:spPr/>
      <dgm:t>
        <a:bodyPr/>
        <a:lstStyle/>
        <a:p>
          <a:endParaRPr lang="en-US"/>
        </a:p>
      </dgm:t>
    </dgm:pt>
  </dgm:ptLst>
  <dgm:cxnLst>
    <dgm:cxn modelId="{7E483202-F60C-4364-B7F6-41D0D156E01E}" srcId="{90250D72-5B62-43B8-8A96-5E2B550392F4}" destId="{6CDC2D45-2F45-42D8-A12C-F559699FC60C}" srcOrd="2" destOrd="0" parTransId="{82B5B355-E56B-4044-89B2-C876C4E791F3}" sibTransId="{824AF8DF-6AC9-4EC0-8C0C-B2C08CE92E25}"/>
    <dgm:cxn modelId="{5F883323-BF11-4DC4-A2F3-DDB2861060A2}" type="presOf" srcId="{BC9052E5-467F-43A3-A10E-B86AE54AC4CC}" destId="{DAF5BF5A-ACEB-4224-8DAD-1AA6A906FEE2}" srcOrd="0" destOrd="0" presId="urn:microsoft.com/office/officeart/2005/8/layout/vProcess5"/>
    <dgm:cxn modelId="{30D5C1C7-2C68-4C6E-AAF5-81C088D70266}" srcId="{90250D72-5B62-43B8-8A96-5E2B550392F4}" destId="{BC9052E5-467F-43A3-A10E-B86AE54AC4CC}" srcOrd="3" destOrd="0" parTransId="{45946FEA-258D-45E1-AC4C-5FEBB2CDE21F}" sibTransId="{DACE2146-D406-4DFE-A538-0AE56DB1A50B}"/>
    <dgm:cxn modelId="{0A55C764-A961-4103-9FF0-2A99CA4E847A}" type="presOf" srcId="{90250D72-5B62-43B8-8A96-5E2B550392F4}" destId="{5D6E8E7B-EDC1-429E-899A-29C4F49584A1}" srcOrd="0" destOrd="0" presId="urn:microsoft.com/office/officeart/2005/8/layout/vProcess5"/>
    <dgm:cxn modelId="{1401E29E-E0C6-486A-8056-8788E91071C8}" type="presOf" srcId="{BC9052E5-467F-43A3-A10E-B86AE54AC4CC}" destId="{AE0EE155-4BE5-403D-8E5B-A8D0056E696F}" srcOrd="1" destOrd="0" presId="urn:microsoft.com/office/officeart/2005/8/layout/vProcess5"/>
    <dgm:cxn modelId="{BE17AD24-6D34-4995-875D-0FFA2997306B}" srcId="{90250D72-5B62-43B8-8A96-5E2B550392F4}" destId="{38346075-6C32-41E8-8946-E808FDFE94E7}" srcOrd="1" destOrd="0" parTransId="{1927CC73-B82C-4389-9A47-9565555816E9}" sibTransId="{23111079-9B4C-49E3-8822-D7275C23E3BF}"/>
    <dgm:cxn modelId="{292835C8-9F9D-43CC-8EE8-E375BE982C5E}" type="presOf" srcId="{6CDC2D45-2F45-42D8-A12C-F559699FC60C}" destId="{77ACA490-ABDC-4430-87CF-EDF12082532B}" srcOrd="1" destOrd="0" presId="urn:microsoft.com/office/officeart/2005/8/layout/vProcess5"/>
    <dgm:cxn modelId="{E677AB76-7F80-49AA-BBC0-A4060539BAE3}" type="presOf" srcId="{6CDC2D45-2F45-42D8-A12C-F559699FC60C}" destId="{B744B0DA-F5CC-4922-A501-FB10BBB4D85D}" srcOrd="0" destOrd="0" presId="urn:microsoft.com/office/officeart/2005/8/layout/vProcess5"/>
    <dgm:cxn modelId="{2DB8BDAB-3A1C-487A-BF7B-07084E2C3F8A}" type="presOf" srcId="{38346075-6C32-41E8-8946-E808FDFE94E7}" destId="{514818F5-2F55-41CD-95E4-62C9B79A3B2E}" srcOrd="0" destOrd="0" presId="urn:microsoft.com/office/officeart/2005/8/layout/vProcess5"/>
    <dgm:cxn modelId="{33E406D5-94C3-4D2B-8E08-A258FF879BBE}" srcId="{90250D72-5B62-43B8-8A96-5E2B550392F4}" destId="{B2B50B5E-DDD4-4ECF-9D84-08F5C1595E76}" srcOrd="0" destOrd="0" parTransId="{95BC1A2D-32C6-45CB-8A19-5BF14512353A}" sibTransId="{CB720809-ED31-4CB4-BE43-E870D1B8E5DE}"/>
    <dgm:cxn modelId="{040B1508-B475-45D0-9C5E-22D829BBF501}" type="presOf" srcId="{824AF8DF-6AC9-4EC0-8C0C-B2C08CE92E25}" destId="{132EB306-161F-474F-A6D2-7A74636353FD}" srcOrd="0" destOrd="0" presId="urn:microsoft.com/office/officeart/2005/8/layout/vProcess5"/>
    <dgm:cxn modelId="{8A14BC87-2DF5-4078-AB98-0F0B09560029}" type="presOf" srcId="{B2B50B5E-DDD4-4ECF-9D84-08F5C1595E76}" destId="{F1DD47AC-60D0-4D5C-8496-D5556E754E8E}" srcOrd="1" destOrd="0" presId="urn:microsoft.com/office/officeart/2005/8/layout/vProcess5"/>
    <dgm:cxn modelId="{9FA6801A-3820-4EB0-851B-3981E507DD50}" type="presOf" srcId="{CB720809-ED31-4CB4-BE43-E870D1B8E5DE}" destId="{02598D8A-B013-4ED2-85E7-6E7A1394D2E2}" srcOrd="0" destOrd="0" presId="urn:microsoft.com/office/officeart/2005/8/layout/vProcess5"/>
    <dgm:cxn modelId="{5550DC78-0223-41DD-A7A5-B981D690AAF4}" type="presOf" srcId="{B2B50B5E-DDD4-4ECF-9D84-08F5C1595E76}" destId="{3A5BBD11-E647-48B4-BBF2-DD7AC49A6886}" srcOrd="0" destOrd="0" presId="urn:microsoft.com/office/officeart/2005/8/layout/vProcess5"/>
    <dgm:cxn modelId="{D83099FE-A680-4FC1-A89B-B59D8EB6FD5C}" type="presOf" srcId="{38346075-6C32-41E8-8946-E808FDFE94E7}" destId="{109A2002-D595-4499-8C44-9AC89254CB9F}" srcOrd="1" destOrd="0" presId="urn:microsoft.com/office/officeart/2005/8/layout/vProcess5"/>
    <dgm:cxn modelId="{79A96081-586A-4086-83F6-2DD4369414BC}" type="presOf" srcId="{23111079-9B4C-49E3-8822-D7275C23E3BF}" destId="{8BDCD607-EABE-4FC0-BC2B-203A3DDD2756}" srcOrd="0" destOrd="0" presId="urn:microsoft.com/office/officeart/2005/8/layout/vProcess5"/>
    <dgm:cxn modelId="{302F0652-D4A2-45DC-B2B5-A7447E646BFB}" type="presParOf" srcId="{5D6E8E7B-EDC1-429E-899A-29C4F49584A1}" destId="{2EA60803-D2A0-42DD-9E1B-A8819215C1F9}" srcOrd="0" destOrd="0" presId="urn:microsoft.com/office/officeart/2005/8/layout/vProcess5"/>
    <dgm:cxn modelId="{9FCCADF5-BDE9-42B4-9A04-0082A71EF083}" type="presParOf" srcId="{5D6E8E7B-EDC1-429E-899A-29C4F49584A1}" destId="{3A5BBD11-E647-48B4-BBF2-DD7AC49A6886}" srcOrd="1" destOrd="0" presId="urn:microsoft.com/office/officeart/2005/8/layout/vProcess5"/>
    <dgm:cxn modelId="{563C152E-5E7E-407C-A034-4A6B1EDF4DB9}" type="presParOf" srcId="{5D6E8E7B-EDC1-429E-899A-29C4F49584A1}" destId="{514818F5-2F55-41CD-95E4-62C9B79A3B2E}" srcOrd="2" destOrd="0" presId="urn:microsoft.com/office/officeart/2005/8/layout/vProcess5"/>
    <dgm:cxn modelId="{FC264F05-2068-4AFD-821F-845ABC861D06}" type="presParOf" srcId="{5D6E8E7B-EDC1-429E-899A-29C4F49584A1}" destId="{B744B0DA-F5CC-4922-A501-FB10BBB4D85D}" srcOrd="3" destOrd="0" presId="urn:microsoft.com/office/officeart/2005/8/layout/vProcess5"/>
    <dgm:cxn modelId="{2AAFA015-F8AB-4DA0-A112-C683B8F920C6}" type="presParOf" srcId="{5D6E8E7B-EDC1-429E-899A-29C4F49584A1}" destId="{DAF5BF5A-ACEB-4224-8DAD-1AA6A906FEE2}" srcOrd="4" destOrd="0" presId="urn:microsoft.com/office/officeart/2005/8/layout/vProcess5"/>
    <dgm:cxn modelId="{2698A476-A23D-445F-8099-925308C3B05B}" type="presParOf" srcId="{5D6E8E7B-EDC1-429E-899A-29C4F49584A1}" destId="{02598D8A-B013-4ED2-85E7-6E7A1394D2E2}" srcOrd="5" destOrd="0" presId="urn:microsoft.com/office/officeart/2005/8/layout/vProcess5"/>
    <dgm:cxn modelId="{C42F2F4B-8FE7-488D-B924-494568A945AC}" type="presParOf" srcId="{5D6E8E7B-EDC1-429E-899A-29C4F49584A1}" destId="{8BDCD607-EABE-4FC0-BC2B-203A3DDD2756}" srcOrd="6" destOrd="0" presId="urn:microsoft.com/office/officeart/2005/8/layout/vProcess5"/>
    <dgm:cxn modelId="{83F34E93-3A95-43CB-ABE1-BD2FFB45D94D}" type="presParOf" srcId="{5D6E8E7B-EDC1-429E-899A-29C4F49584A1}" destId="{132EB306-161F-474F-A6D2-7A74636353FD}" srcOrd="7" destOrd="0" presId="urn:microsoft.com/office/officeart/2005/8/layout/vProcess5"/>
    <dgm:cxn modelId="{B8B96701-692D-4241-9A0C-3E371D717614}" type="presParOf" srcId="{5D6E8E7B-EDC1-429E-899A-29C4F49584A1}" destId="{F1DD47AC-60D0-4D5C-8496-D5556E754E8E}" srcOrd="8" destOrd="0" presId="urn:microsoft.com/office/officeart/2005/8/layout/vProcess5"/>
    <dgm:cxn modelId="{DEB13A83-4A10-460B-B839-8056BE3C6E12}" type="presParOf" srcId="{5D6E8E7B-EDC1-429E-899A-29C4F49584A1}" destId="{109A2002-D595-4499-8C44-9AC89254CB9F}" srcOrd="9" destOrd="0" presId="urn:microsoft.com/office/officeart/2005/8/layout/vProcess5"/>
    <dgm:cxn modelId="{99C17065-F03A-4CBF-B282-35BB1F5CBFD8}" type="presParOf" srcId="{5D6E8E7B-EDC1-429E-899A-29C4F49584A1}" destId="{77ACA490-ABDC-4430-87CF-EDF12082532B}" srcOrd="10" destOrd="0" presId="urn:microsoft.com/office/officeart/2005/8/layout/vProcess5"/>
    <dgm:cxn modelId="{0E0E1759-F1C0-43C4-8F31-22D2BC4CCDDB}" type="presParOf" srcId="{5D6E8E7B-EDC1-429E-899A-29C4F49584A1}" destId="{AE0EE155-4BE5-403D-8E5B-A8D0056E696F}"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63B4DD4-ACD5-4684-81DB-0419E75BD959}" type="doc">
      <dgm:prSet loTypeId="urn:microsoft.com/office/officeart/2005/8/layout/vList3" loCatId="list" qsTypeId="urn:microsoft.com/office/officeart/2005/8/quickstyle/simple3" qsCatId="simple" csTypeId="urn:microsoft.com/office/officeart/2005/8/colors/colorful2" csCatId="colorful" phldr="1"/>
      <dgm:spPr/>
      <dgm:t>
        <a:bodyPr/>
        <a:lstStyle/>
        <a:p>
          <a:endParaRPr lang="en-US"/>
        </a:p>
      </dgm:t>
    </dgm:pt>
    <dgm:pt modelId="{2DC4D039-A573-4598-A0A6-C6FAB7E123AA}">
      <dgm:prSet phldrT="[Text]" custT="1"/>
      <dgm:spPr/>
      <dgm:t>
        <a:bodyPr/>
        <a:lstStyle/>
        <a:p>
          <a:pPr algn="l"/>
          <a:r>
            <a:rPr lang="en-US" sz="1800" smtClean="0"/>
            <a:t>October 2012 - Inter-ministerial committee  appointed  to review indiscriminate use of chemical fertillisers and agrochemicals</a:t>
          </a:r>
          <a:endParaRPr lang="en-US" sz="1800" dirty="0"/>
        </a:p>
      </dgm:t>
    </dgm:pt>
    <dgm:pt modelId="{FC8FF823-ABCA-4655-BF7C-7669DB534A8E}" type="parTrans" cxnId="{1EF87D74-E248-45DD-906C-39317F8F525D}">
      <dgm:prSet/>
      <dgm:spPr/>
      <dgm:t>
        <a:bodyPr/>
        <a:lstStyle/>
        <a:p>
          <a:endParaRPr lang="en-US" sz="1800">
            <a:solidFill>
              <a:schemeClr val="tx1"/>
            </a:solidFill>
          </a:endParaRPr>
        </a:p>
      </dgm:t>
    </dgm:pt>
    <dgm:pt modelId="{0430723B-CDA5-4110-A31A-BC91E748DA4D}" type="sibTrans" cxnId="{1EF87D74-E248-45DD-906C-39317F8F525D}">
      <dgm:prSet/>
      <dgm:spPr/>
      <dgm:t>
        <a:bodyPr/>
        <a:lstStyle/>
        <a:p>
          <a:endParaRPr lang="en-US" sz="1800">
            <a:solidFill>
              <a:schemeClr val="tx1"/>
            </a:solidFill>
          </a:endParaRPr>
        </a:p>
      </dgm:t>
    </dgm:pt>
    <dgm:pt modelId="{37E04483-5E6F-4D6A-A30D-FDBD6B8AC8F6}">
      <dgm:prSet custT="1"/>
      <dgm:spPr/>
      <dgm:t>
        <a:bodyPr/>
        <a:lstStyle/>
        <a:p>
          <a:pPr algn="l"/>
          <a:r>
            <a:rPr lang="en-US" sz="1800" smtClean="0"/>
            <a:t>October 2012 – Inter-ministrial Officials Committee appointed for CKDu   (Ministry Secretaries)</a:t>
          </a:r>
          <a:endParaRPr lang="en-US" sz="1800" dirty="0"/>
        </a:p>
      </dgm:t>
    </dgm:pt>
    <dgm:pt modelId="{616556C7-097D-41C1-9400-0E8BFCBD1A43}" type="parTrans" cxnId="{50410B05-D4EE-44C6-9CCD-84729C522BA2}">
      <dgm:prSet/>
      <dgm:spPr/>
      <dgm:t>
        <a:bodyPr/>
        <a:lstStyle/>
        <a:p>
          <a:endParaRPr lang="en-US"/>
        </a:p>
      </dgm:t>
    </dgm:pt>
    <dgm:pt modelId="{22638279-76CA-47A7-AB8C-25F7B185E29C}" type="sibTrans" cxnId="{50410B05-D4EE-44C6-9CCD-84729C522BA2}">
      <dgm:prSet/>
      <dgm:spPr/>
      <dgm:t>
        <a:bodyPr/>
        <a:lstStyle/>
        <a:p>
          <a:endParaRPr lang="en-US"/>
        </a:p>
      </dgm:t>
    </dgm:pt>
    <dgm:pt modelId="{0C43BBBC-60CC-425D-A71A-53CE694F0817}">
      <dgm:prSet custT="1"/>
      <dgm:spPr/>
      <dgm:t>
        <a:bodyPr/>
        <a:lstStyle/>
        <a:p>
          <a:pPr algn="l"/>
          <a:r>
            <a:rPr lang="en-US" sz="1800" smtClean="0"/>
            <a:t>October 2012 – x4 Subcommittees appointed by the ministerial /officials committee </a:t>
          </a:r>
          <a:endParaRPr lang="en-US" sz="1800" dirty="0"/>
        </a:p>
      </dgm:t>
    </dgm:pt>
    <dgm:pt modelId="{5E6EF422-B049-4E08-AD2C-50F265AE280A}" type="parTrans" cxnId="{F0412B19-4F23-4791-90CF-8EFA3B2D1483}">
      <dgm:prSet/>
      <dgm:spPr/>
      <dgm:t>
        <a:bodyPr/>
        <a:lstStyle/>
        <a:p>
          <a:endParaRPr lang="en-US"/>
        </a:p>
      </dgm:t>
    </dgm:pt>
    <dgm:pt modelId="{6AAC61C0-15E4-4839-B133-38428FDC8BBB}" type="sibTrans" cxnId="{F0412B19-4F23-4791-90CF-8EFA3B2D1483}">
      <dgm:prSet/>
      <dgm:spPr/>
      <dgm:t>
        <a:bodyPr/>
        <a:lstStyle/>
        <a:p>
          <a:endParaRPr lang="en-US"/>
        </a:p>
      </dgm:t>
    </dgm:pt>
    <dgm:pt modelId="{7219B9CF-29B1-48CC-8D06-663F5B243533}">
      <dgm:prSet/>
      <dgm:spPr/>
      <dgm:t>
        <a:bodyPr/>
        <a:lstStyle/>
        <a:p>
          <a:pPr algn="l"/>
          <a:r>
            <a:rPr lang="en-US" smtClean="0"/>
            <a:t>May 2013 –Ministry of Agriculture Cabinet paper presenting 15 recommendations </a:t>
          </a:r>
          <a:endParaRPr lang="en-US" dirty="0"/>
        </a:p>
      </dgm:t>
    </dgm:pt>
    <dgm:pt modelId="{10890A21-C41C-4117-84A1-E41A4638E17D}" type="parTrans" cxnId="{BE478049-2BE9-4178-B3C9-4E4F0F40CEFD}">
      <dgm:prSet/>
      <dgm:spPr/>
      <dgm:t>
        <a:bodyPr/>
        <a:lstStyle/>
        <a:p>
          <a:endParaRPr lang="en-US"/>
        </a:p>
      </dgm:t>
    </dgm:pt>
    <dgm:pt modelId="{4ACABC2B-9BA9-448C-A15C-9BEC6755DA8B}" type="sibTrans" cxnId="{BE478049-2BE9-4178-B3C9-4E4F0F40CEFD}">
      <dgm:prSet/>
      <dgm:spPr/>
      <dgm:t>
        <a:bodyPr/>
        <a:lstStyle/>
        <a:p>
          <a:endParaRPr lang="en-US"/>
        </a:p>
      </dgm:t>
    </dgm:pt>
    <dgm:pt modelId="{FD5DAC36-3809-4560-B489-4D583FB7C6DE}">
      <dgm:prSet phldrT="[Text]" custT="1"/>
      <dgm:spPr/>
      <dgm:t>
        <a:bodyPr/>
        <a:lstStyle/>
        <a:p>
          <a:pPr algn="l"/>
          <a:r>
            <a:rPr lang="en-US" sz="1800" dirty="0" smtClean="0"/>
            <a:t>November 2012 - Parliamentary Advisory Committee on Agriculture</a:t>
          </a:r>
          <a:endParaRPr lang="en-US" sz="1800" dirty="0"/>
        </a:p>
      </dgm:t>
    </dgm:pt>
    <dgm:pt modelId="{B910F02D-752C-459E-8BE9-182420CADE6C}" type="parTrans" cxnId="{56323893-CDAA-427C-B614-7CBFACB9A809}">
      <dgm:prSet/>
      <dgm:spPr/>
      <dgm:t>
        <a:bodyPr/>
        <a:lstStyle/>
        <a:p>
          <a:endParaRPr lang="en-US"/>
        </a:p>
      </dgm:t>
    </dgm:pt>
    <dgm:pt modelId="{64F6F08E-913D-48CF-A540-4F48B70F8EDC}" type="sibTrans" cxnId="{56323893-CDAA-427C-B614-7CBFACB9A809}">
      <dgm:prSet/>
      <dgm:spPr/>
      <dgm:t>
        <a:bodyPr/>
        <a:lstStyle/>
        <a:p>
          <a:endParaRPr lang="en-US"/>
        </a:p>
      </dgm:t>
    </dgm:pt>
    <dgm:pt modelId="{7DA5FE71-B761-4494-B2F1-572AE8F6BB64}">
      <dgm:prSet phldrT="[Text]"/>
      <dgm:spPr/>
      <dgm:t>
        <a:bodyPr/>
        <a:lstStyle/>
        <a:p>
          <a:pPr algn="l"/>
          <a:r>
            <a:rPr lang="en-US" smtClean="0"/>
            <a:t>March 2013 – Ministry of Health Cabinet Paper presenting the recommendations of the WHO final report</a:t>
          </a:r>
          <a:endParaRPr lang="en-US" dirty="0"/>
        </a:p>
      </dgm:t>
    </dgm:pt>
    <dgm:pt modelId="{5F906673-F898-47AC-99BE-99129C0CE3A4}" type="parTrans" cxnId="{32EEA2F0-E058-4A23-AADB-4E0F1E8554A5}">
      <dgm:prSet/>
      <dgm:spPr/>
      <dgm:t>
        <a:bodyPr/>
        <a:lstStyle/>
        <a:p>
          <a:endParaRPr lang="en-US"/>
        </a:p>
      </dgm:t>
    </dgm:pt>
    <dgm:pt modelId="{469C8518-3CF6-451F-8645-D16A44452F11}" type="sibTrans" cxnId="{32EEA2F0-E058-4A23-AADB-4E0F1E8554A5}">
      <dgm:prSet/>
      <dgm:spPr/>
      <dgm:t>
        <a:bodyPr/>
        <a:lstStyle/>
        <a:p>
          <a:endParaRPr lang="en-US"/>
        </a:p>
      </dgm:t>
    </dgm:pt>
    <dgm:pt modelId="{23C2650B-E1BB-48A1-B136-D988198696F7}">
      <dgm:prSet/>
      <dgm:spPr/>
      <dgm:t>
        <a:bodyPr/>
        <a:lstStyle/>
        <a:p>
          <a:pPr algn="l"/>
          <a:r>
            <a:rPr lang="en-US" smtClean="0"/>
            <a:t>May 2013 – Minister (Senior) for Rural Affairs &amp; Chairman of the Committee to look into Indiscriminate use of fertilizer &amp; Agrochemicals  </a:t>
          </a:r>
          <a:endParaRPr lang="en-US" dirty="0"/>
        </a:p>
      </dgm:t>
    </dgm:pt>
    <dgm:pt modelId="{511F0764-5FDB-4E02-A9EF-DFF076279B9A}" type="parTrans" cxnId="{437B9501-33AB-4176-99FC-C6817858D935}">
      <dgm:prSet/>
      <dgm:spPr/>
      <dgm:t>
        <a:bodyPr/>
        <a:lstStyle/>
        <a:p>
          <a:endParaRPr lang="en-US"/>
        </a:p>
      </dgm:t>
    </dgm:pt>
    <dgm:pt modelId="{816373E4-6B2F-4D2E-B970-D1297F325FF7}" type="sibTrans" cxnId="{437B9501-33AB-4176-99FC-C6817858D935}">
      <dgm:prSet/>
      <dgm:spPr/>
      <dgm:t>
        <a:bodyPr/>
        <a:lstStyle/>
        <a:p>
          <a:endParaRPr lang="en-US"/>
        </a:p>
      </dgm:t>
    </dgm:pt>
    <dgm:pt modelId="{DD96F661-4A84-4D3F-A103-20DEDDDD46C4}" type="pres">
      <dgm:prSet presAssocID="{563B4DD4-ACD5-4684-81DB-0419E75BD959}" presName="linearFlow" presStyleCnt="0">
        <dgm:presLayoutVars>
          <dgm:dir/>
          <dgm:resizeHandles val="exact"/>
        </dgm:presLayoutVars>
      </dgm:prSet>
      <dgm:spPr/>
      <dgm:t>
        <a:bodyPr/>
        <a:lstStyle/>
        <a:p>
          <a:endParaRPr lang="en-US"/>
        </a:p>
      </dgm:t>
    </dgm:pt>
    <dgm:pt modelId="{FD6620F9-3EFE-4356-9E2D-82706DA7EC08}" type="pres">
      <dgm:prSet presAssocID="{2DC4D039-A573-4598-A0A6-C6FAB7E123AA}" presName="composite" presStyleCnt="0"/>
      <dgm:spPr/>
      <dgm:t>
        <a:bodyPr/>
        <a:lstStyle/>
        <a:p>
          <a:endParaRPr lang="en-US"/>
        </a:p>
      </dgm:t>
    </dgm:pt>
    <dgm:pt modelId="{D93B4FAE-0967-4F62-9F8C-AF9F43F09A89}" type="pres">
      <dgm:prSet presAssocID="{2DC4D039-A573-4598-A0A6-C6FAB7E123AA}" presName="imgShp" presStyleLbl="fgImgPlace1" presStyleIdx="0" presStyleCnt="7"/>
      <dgm:spPr/>
      <dgm:t>
        <a:bodyPr/>
        <a:lstStyle/>
        <a:p>
          <a:endParaRPr lang="en-US"/>
        </a:p>
      </dgm:t>
    </dgm:pt>
    <dgm:pt modelId="{2B0EE343-3DAE-48CB-AB8C-381270396C83}" type="pres">
      <dgm:prSet presAssocID="{2DC4D039-A573-4598-A0A6-C6FAB7E123AA}" presName="txShp" presStyleLbl="node1" presStyleIdx="0" presStyleCnt="7">
        <dgm:presLayoutVars>
          <dgm:bulletEnabled val="1"/>
        </dgm:presLayoutVars>
      </dgm:prSet>
      <dgm:spPr/>
      <dgm:t>
        <a:bodyPr/>
        <a:lstStyle/>
        <a:p>
          <a:endParaRPr lang="en-US"/>
        </a:p>
      </dgm:t>
    </dgm:pt>
    <dgm:pt modelId="{CB3430F0-B112-4A00-AFC3-C64199BDE6B1}" type="pres">
      <dgm:prSet presAssocID="{0430723B-CDA5-4110-A31A-BC91E748DA4D}" presName="spacing" presStyleCnt="0"/>
      <dgm:spPr/>
      <dgm:t>
        <a:bodyPr/>
        <a:lstStyle/>
        <a:p>
          <a:endParaRPr lang="en-US"/>
        </a:p>
      </dgm:t>
    </dgm:pt>
    <dgm:pt modelId="{22DFE34E-949C-41FD-B39D-06775E5BC289}" type="pres">
      <dgm:prSet presAssocID="{37E04483-5E6F-4D6A-A30D-FDBD6B8AC8F6}" presName="composite" presStyleCnt="0"/>
      <dgm:spPr/>
      <dgm:t>
        <a:bodyPr/>
        <a:lstStyle/>
        <a:p>
          <a:endParaRPr lang="en-US"/>
        </a:p>
      </dgm:t>
    </dgm:pt>
    <dgm:pt modelId="{417FFC74-B4D2-4A84-9CC7-A0154C77F631}" type="pres">
      <dgm:prSet presAssocID="{37E04483-5E6F-4D6A-A30D-FDBD6B8AC8F6}" presName="imgShp" presStyleLbl="fgImgPlace1" presStyleIdx="1" presStyleCnt="7"/>
      <dgm:spPr/>
      <dgm:t>
        <a:bodyPr/>
        <a:lstStyle/>
        <a:p>
          <a:endParaRPr lang="en-US"/>
        </a:p>
      </dgm:t>
    </dgm:pt>
    <dgm:pt modelId="{714115E7-0BFA-42A2-9374-676F10AB17F4}" type="pres">
      <dgm:prSet presAssocID="{37E04483-5E6F-4D6A-A30D-FDBD6B8AC8F6}" presName="txShp" presStyleLbl="node1" presStyleIdx="1" presStyleCnt="7">
        <dgm:presLayoutVars>
          <dgm:bulletEnabled val="1"/>
        </dgm:presLayoutVars>
      </dgm:prSet>
      <dgm:spPr/>
      <dgm:t>
        <a:bodyPr/>
        <a:lstStyle/>
        <a:p>
          <a:endParaRPr lang="en-US"/>
        </a:p>
      </dgm:t>
    </dgm:pt>
    <dgm:pt modelId="{A86805B1-223B-421E-A5EE-5ED71B63361D}" type="pres">
      <dgm:prSet presAssocID="{22638279-76CA-47A7-AB8C-25F7B185E29C}" presName="spacing" presStyleCnt="0"/>
      <dgm:spPr/>
      <dgm:t>
        <a:bodyPr/>
        <a:lstStyle/>
        <a:p>
          <a:endParaRPr lang="en-US"/>
        </a:p>
      </dgm:t>
    </dgm:pt>
    <dgm:pt modelId="{BF9FF655-5C53-448A-A8FC-191E5A28E3EB}" type="pres">
      <dgm:prSet presAssocID="{0C43BBBC-60CC-425D-A71A-53CE694F0817}" presName="composite" presStyleCnt="0"/>
      <dgm:spPr/>
      <dgm:t>
        <a:bodyPr/>
        <a:lstStyle/>
        <a:p>
          <a:endParaRPr lang="en-US"/>
        </a:p>
      </dgm:t>
    </dgm:pt>
    <dgm:pt modelId="{01571FAE-0467-4C4A-8E02-4BB96FB81B6C}" type="pres">
      <dgm:prSet presAssocID="{0C43BBBC-60CC-425D-A71A-53CE694F0817}" presName="imgShp" presStyleLbl="fgImgPlace1" presStyleIdx="2" presStyleCnt="7"/>
      <dgm:spPr/>
      <dgm:t>
        <a:bodyPr/>
        <a:lstStyle/>
        <a:p>
          <a:endParaRPr lang="en-US"/>
        </a:p>
      </dgm:t>
    </dgm:pt>
    <dgm:pt modelId="{844028BF-E537-49AD-A2BD-E15088ED0D7F}" type="pres">
      <dgm:prSet presAssocID="{0C43BBBC-60CC-425D-A71A-53CE694F0817}" presName="txShp" presStyleLbl="node1" presStyleIdx="2" presStyleCnt="7">
        <dgm:presLayoutVars>
          <dgm:bulletEnabled val="1"/>
        </dgm:presLayoutVars>
      </dgm:prSet>
      <dgm:spPr/>
      <dgm:t>
        <a:bodyPr/>
        <a:lstStyle/>
        <a:p>
          <a:endParaRPr lang="en-US"/>
        </a:p>
      </dgm:t>
    </dgm:pt>
    <dgm:pt modelId="{4223CEAA-6E3B-4DA9-A235-52939C64AA65}" type="pres">
      <dgm:prSet presAssocID="{6AAC61C0-15E4-4839-B133-38428FDC8BBB}" presName="spacing" presStyleCnt="0"/>
      <dgm:spPr/>
      <dgm:t>
        <a:bodyPr/>
        <a:lstStyle/>
        <a:p>
          <a:endParaRPr lang="en-US"/>
        </a:p>
      </dgm:t>
    </dgm:pt>
    <dgm:pt modelId="{C5000212-A040-42A0-AEA7-8B90F7DD2217}" type="pres">
      <dgm:prSet presAssocID="{FD5DAC36-3809-4560-B489-4D583FB7C6DE}" presName="composite" presStyleCnt="0"/>
      <dgm:spPr/>
      <dgm:t>
        <a:bodyPr/>
        <a:lstStyle/>
        <a:p>
          <a:endParaRPr lang="en-US"/>
        </a:p>
      </dgm:t>
    </dgm:pt>
    <dgm:pt modelId="{72BAA2CA-7C9A-46F2-8D5F-19DA224EAC71}" type="pres">
      <dgm:prSet presAssocID="{FD5DAC36-3809-4560-B489-4D583FB7C6DE}" presName="imgShp" presStyleLbl="fgImgPlace1" presStyleIdx="3" presStyleCnt="7"/>
      <dgm:spPr/>
      <dgm:t>
        <a:bodyPr/>
        <a:lstStyle/>
        <a:p>
          <a:endParaRPr lang="en-US"/>
        </a:p>
      </dgm:t>
    </dgm:pt>
    <dgm:pt modelId="{580C2002-0FEA-420C-AC0C-E3E61A14AA79}" type="pres">
      <dgm:prSet presAssocID="{FD5DAC36-3809-4560-B489-4D583FB7C6DE}" presName="txShp" presStyleLbl="node1" presStyleIdx="3" presStyleCnt="7">
        <dgm:presLayoutVars>
          <dgm:bulletEnabled val="1"/>
        </dgm:presLayoutVars>
      </dgm:prSet>
      <dgm:spPr/>
      <dgm:t>
        <a:bodyPr/>
        <a:lstStyle/>
        <a:p>
          <a:endParaRPr lang="en-US"/>
        </a:p>
      </dgm:t>
    </dgm:pt>
    <dgm:pt modelId="{BC74C721-78E2-406E-BF80-29D6787113C1}" type="pres">
      <dgm:prSet presAssocID="{64F6F08E-913D-48CF-A540-4F48B70F8EDC}" presName="spacing" presStyleCnt="0"/>
      <dgm:spPr/>
      <dgm:t>
        <a:bodyPr/>
        <a:lstStyle/>
        <a:p>
          <a:endParaRPr lang="en-US"/>
        </a:p>
      </dgm:t>
    </dgm:pt>
    <dgm:pt modelId="{27EB041D-650F-48C3-A1BF-21A033A73E45}" type="pres">
      <dgm:prSet presAssocID="{7DA5FE71-B761-4494-B2F1-572AE8F6BB64}" presName="composite" presStyleCnt="0"/>
      <dgm:spPr/>
      <dgm:t>
        <a:bodyPr/>
        <a:lstStyle/>
        <a:p>
          <a:endParaRPr lang="en-US"/>
        </a:p>
      </dgm:t>
    </dgm:pt>
    <dgm:pt modelId="{C0AA5053-C735-43B3-87E4-4D1E1827B8C7}" type="pres">
      <dgm:prSet presAssocID="{7DA5FE71-B761-4494-B2F1-572AE8F6BB64}" presName="imgShp" presStyleLbl="fgImgPlace1" presStyleIdx="4" presStyleCnt="7"/>
      <dgm:spPr/>
      <dgm:t>
        <a:bodyPr/>
        <a:lstStyle/>
        <a:p>
          <a:endParaRPr lang="en-US"/>
        </a:p>
      </dgm:t>
    </dgm:pt>
    <dgm:pt modelId="{0492A464-CD8F-49AA-ABAF-B9B51674CC41}" type="pres">
      <dgm:prSet presAssocID="{7DA5FE71-B761-4494-B2F1-572AE8F6BB64}" presName="txShp" presStyleLbl="node1" presStyleIdx="4" presStyleCnt="7">
        <dgm:presLayoutVars>
          <dgm:bulletEnabled val="1"/>
        </dgm:presLayoutVars>
      </dgm:prSet>
      <dgm:spPr/>
      <dgm:t>
        <a:bodyPr/>
        <a:lstStyle/>
        <a:p>
          <a:endParaRPr lang="en-US"/>
        </a:p>
      </dgm:t>
    </dgm:pt>
    <dgm:pt modelId="{6366FEA3-0681-482F-8D8B-532BD75EFE6F}" type="pres">
      <dgm:prSet presAssocID="{469C8518-3CF6-451F-8645-D16A44452F11}" presName="spacing" presStyleCnt="0"/>
      <dgm:spPr/>
      <dgm:t>
        <a:bodyPr/>
        <a:lstStyle/>
        <a:p>
          <a:endParaRPr lang="en-US"/>
        </a:p>
      </dgm:t>
    </dgm:pt>
    <dgm:pt modelId="{7D2CA531-4BFD-499B-9E0B-32005745F720}" type="pres">
      <dgm:prSet presAssocID="{7219B9CF-29B1-48CC-8D06-663F5B243533}" presName="composite" presStyleCnt="0"/>
      <dgm:spPr/>
      <dgm:t>
        <a:bodyPr/>
        <a:lstStyle/>
        <a:p>
          <a:endParaRPr lang="en-US"/>
        </a:p>
      </dgm:t>
    </dgm:pt>
    <dgm:pt modelId="{CCBFD16D-A69C-4D85-9813-BDFE3CC092A2}" type="pres">
      <dgm:prSet presAssocID="{7219B9CF-29B1-48CC-8D06-663F5B243533}" presName="imgShp" presStyleLbl="fgImgPlace1" presStyleIdx="5" presStyleCnt="7"/>
      <dgm:spPr/>
      <dgm:t>
        <a:bodyPr/>
        <a:lstStyle/>
        <a:p>
          <a:endParaRPr lang="en-US"/>
        </a:p>
      </dgm:t>
    </dgm:pt>
    <dgm:pt modelId="{37A97D9A-C2C3-4881-9E6D-15DDD356A93A}" type="pres">
      <dgm:prSet presAssocID="{7219B9CF-29B1-48CC-8D06-663F5B243533}" presName="txShp" presStyleLbl="node1" presStyleIdx="5" presStyleCnt="7">
        <dgm:presLayoutVars>
          <dgm:bulletEnabled val="1"/>
        </dgm:presLayoutVars>
      </dgm:prSet>
      <dgm:spPr/>
      <dgm:t>
        <a:bodyPr/>
        <a:lstStyle/>
        <a:p>
          <a:endParaRPr lang="en-US"/>
        </a:p>
      </dgm:t>
    </dgm:pt>
    <dgm:pt modelId="{D4308786-BA39-49AB-9B75-D8B2C44F527D}" type="pres">
      <dgm:prSet presAssocID="{4ACABC2B-9BA9-448C-A15C-9BEC6755DA8B}" presName="spacing" presStyleCnt="0"/>
      <dgm:spPr/>
      <dgm:t>
        <a:bodyPr/>
        <a:lstStyle/>
        <a:p>
          <a:endParaRPr lang="en-US"/>
        </a:p>
      </dgm:t>
    </dgm:pt>
    <dgm:pt modelId="{219FC108-655A-47DA-829D-10850B6FE71F}" type="pres">
      <dgm:prSet presAssocID="{23C2650B-E1BB-48A1-B136-D988198696F7}" presName="composite" presStyleCnt="0"/>
      <dgm:spPr/>
      <dgm:t>
        <a:bodyPr/>
        <a:lstStyle/>
        <a:p>
          <a:endParaRPr lang="en-US"/>
        </a:p>
      </dgm:t>
    </dgm:pt>
    <dgm:pt modelId="{ED9413A9-E959-423E-99B1-54FEB4D77997}" type="pres">
      <dgm:prSet presAssocID="{23C2650B-E1BB-48A1-B136-D988198696F7}" presName="imgShp" presStyleLbl="fgImgPlace1" presStyleIdx="6" presStyleCnt="7"/>
      <dgm:spPr/>
      <dgm:t>
        <a:bodyPr/>
        <a:lstStyle/>
        <a:p>
          <a:endParaRPr lang="en-US"/>
        </a:p>
      </dgm:t>
    </dgm:pt>
    <dgm:pt modelId="{FDE0DC87-07A2-429F-8064-521B33FDA1D2}" type="pres">
      <dgm:prSet presAssocID="{23C2650B-E1BB-48A1-B136-D988198696F7}" presName="txShp" presStyleLbl="node1" presStyleIdx="6" presStyleCnt="7">
        <dgm:presLayoutVars>
          <dgm:bulletEnabled val="1"/>
        </dgm:presLayoutVars>
      </dgm:prSet>
      <dgm:spPr/>
      <dgm:t>
        <a:bodyPr/>
        <a:lstStyle/>
        <a:p>
          <a:endParaRPr lang="en-US"/>
        </a:p>
      </dgm:t>
    </dgm:pt>
  </dgm:ptLst>
  <dgm:cxnLst>
    <dgm:cxn modelId="{269B3935-6B62-408F-B322-D050E66221EF}" type="presOf" srcId="{2DC4D039-A573-4598-A0A6-C6FAB7E123AA}" destId="{2B0EE343-3DAE-48CB-AB8C-381270396C83}" srcOrd="0" destOrd="0" presId="urn:microsoft.com/office/officeart/2005/8/layout/vList3"/>
    <dgm:cxn modelId="{9201ABA2-BCCF-4D06-8EC4-15F094443285}" type="presOf" srcId="{7DA5FE71-B761-4494-B2F1-572AE8F6BB64}" destId="{0492A464-CD8F-49AA-ABAF-B9B51674CC41}" srcOrd="0" destOrd="0" presId="urn:microsoft.com/office/officeart/2005/8/layout/vList3"/>
    <dgm:cxn modelId="{E1D4F076-75CB-4D15-9A4B-A0E29ED4E95F}" type="presOf" srcId="{0C43BBBC-60CC-425D-A71A-53CE694F0817}" destId="{844028BF-E537-49AD-A2BD-E15088ED0D7F}" srcOrd="0" destOrd="0" presId="urn:microsoft.com/office/officeart/2005/8/layout/vList3"/>
    <dgm:cxn modelId="{F0412B19-4F23-4791-90CF-8EFA3B2D1483}" srcId="{563B4DD4-ACD5-4684-81DB-0419E75BD959}" destId="{0C43BBBC-60CC-425D-A71A-53CE694F0817}" srcOrd="2" destOrd="0" parTransId="{5E6EF422-B049-4E08-AD2C-50F265AE280A}" sibTransId="{6AAC61C0-15E4-4839-B133-38428FDC8BBB}"/>
    <dgm:cxn modelId="{BE478049-2BE9-4178-B3C9-4E4F0F40CEFD}" srcId="{563B4DD4-ACD5-4684-81DB-0419E75BD959}" destId="{7219B9CF-29B1-48CC-8D06-663F5B243533}" srcOrd="5" destOrd="0" parTransId="{10890A21-C41C-4117-84A1-E41A4638E17D}" sibTransId="{4ACABC2B-9BA9-448C-A15C-9BEC6755DA8B}"/>
    <dgm:cxn modelId="{CE0647CD-4C8F-4BFC-8A47-1F899F607605}" type="presOf" srcId="{7219B9CF-29B1-48CC-8D06-663F5B243533}" destId="{37A97D9A-C2C3-4881-9E6D-15DDD356A93A}" srcOrd="0" destOrd="0" presId="urn:microsoft.com/office/officeart/2005/8/layout/vList3"/>
    <dgm:cxn modelId="{32EEA2F0-E058-4A23-AADB-4E0F1E8554A5}" srcId="{563B4DD4-ACD5-4684-81DB-0419E75BD959}" destId="{7DA5FE71-B761-4494-B2F1-572AE8F6BB64}" srcOrd="4" destOrd="0" parTransId="{5F906673-F898-47AC-99BE-99129C0CE3A4}" sibTransId="{469C8518-3CF6-451F-8645-D16A44452F11}"/>
    <dgm:cxn modelId="{437B9501-33AB-4176-99FC-C6817858D935}" srcId="{563B4DD4-ACD5-4684-81DB-0419E75BD959}" destId="{23C2650B-E1BB-48A1-B136-D988198696F7}" srcOrd="6" destOrd="0" parTransId="{511F0764-5FDB-4E02-A9EF-DFF076279B9A}" sibTransId="{816373E4-6B2F-4D2E-B970-D1297F325FF7}"/>
    <dgm:cxn modelId="{50410B05-D4EE-44C6-9CCD-84729C522BA2}" srcId="{563B4DD4-ACD5-4684-81DB-0419E75BD959}" destId="{37E04483-5E6F-4D6A-A30D-FDBD6B8AC8F6}" srcOrd="1" destOrd="0" parTransId="{616556C7-097D-41C1-9400-0E8BFCBD1A43}" sibTransId="{22638279-76CA-47A7-AB8C-25F7B185E29C}"/>
    <dgm:cxn modelId="{1B333FAF-0EAA-47DF-95D1-7B253BFA381E}" type="presOf" srcId="{563B4DD4-ACD5-4684-81DB-0419E75BD959}" destId="{DD96F661-4A84-4D3F-A103-20DEDDDD46C4}" srcOrd="0" destOrd="0" presId="urn:microsoft.com/office/officeart/2005/8/layout/vList3"/>
    <dgm:cxn modelId="{09045547-4B82-4130-A520-56C2296AF0F5}" type="presOf" srcId="{37E04483-5E6F-4D6A-A30D-FDBD6B8AC8F6}" destId="{714115E7-0BFA-42A2-9374-676F10AB17F4}" srcOrd="0" destOrd="0" presId="urn:microsoft.com/office/officeart/2005/8/layout/vList3"/>
    <dgm:cxn modelId="{56323893-CDAA-427C-B614-7CBFACB9A809}" srcId="{563B4DD4-ACD5-4684-81DB-0419E75BD959}" destId="{FD5DAC36-3809-4560-B489-4D583FB7C6DE}" srcOrd="3" destOrd="0" parTransId="{B910F02D-752C-459E-8BE9-182420CADE6C}" sibTransId="{64F6F08E-913D-48CF-A540-4F48B70F8EDC}"/>
    <dgm:cxn modelId="{1EF87D74-E248-45DD-906C-39317F8F525D}" srcId="{563B4DD4-ACD5-4684-81DB-0419E75BD959}" destId="{2DC4D039-A573-4598-A0A6-C6FAB7E123AA}" srcOrd="0" destOrd="0" parTransId="{FC8FF823-ABCA-4655-BF7C-7669DB534A8E}" sibTransId="{0430723B-CDA5-4110-A31A-BC91E748DA4D}"/>
    <dgm:cxn modelId="{DD4A4256-6F8B-4C95-8188-4C74972E81BE}" type="presOf" srcId="{23C2650B-E1BB-48A1-B136-D988198696F7}" destId="{FDE0DC87-07A2-429F-8064-521B33FDA1D2}" srcOrd="0" destOrd="0" presId="urn:microsoft.com/office/officeart/2005/8/layout/vList3"/>
    <dgm:cxn modelId="{BBDE69F2-4357-4885-8C71-4D946A6317EF}" type="presOf" srcId="{FD5DAC36-3809-4560-B489-4D583FB7C6DE}" destId="{580C2002-0FEA-420C-AC0C-E3E61A14AA79}" srcOrd="0" destOrd="0" presId="urn:microsoft.com/office/officeart/2005/8/layout/vList3"/>
    <dgm:cxn modelId="{F9A960D3-F2AF-475D-B665-B3B285709ADE}" type="presParOf" srcId="{DD96F661-4A84-4D3F-A103-20DEDDDD46C4}" destId="{FD6620F9-3EFE-4356-9E2D-82706DA7EC08}" srcOrd="0" destOrd="0" presId="urn:microsoft.com/office/officeart/2005/8/layout/vList3"/>
    <dgm:cxn modelId="{C382C6DC-4EFD-4B54-BCF6-534619C1AAFE}" type="presParOf" srcId="{FD6620F9-3EFE-4356-9E2D-82706DA7EC08}" destId="{D93B4FAE-0967-4F62-9F8C-AF9F43F09A89}" srcOrd="0" destOrd="0" presId="urn:microsoft.com/office/officeart/2005/8/layout/vList3"/>
    <dgm:cxn modelId="{B4143283-FDF5-414B-9B75-8919F961BB58}" type="presParOf" srcId="{FD6620F9-3EFE-4356-9E2D-82706DA7EC08}" destId="{2B0EE343-3DAE-48CB-AB8C-381270396C83}" srcOrd="1" destOrd="0" presId="urn:microsoft.com/office/officeart/2005/8/layout/vList3"/>
    <dgm:cxn modelId="{6411F432-436C-4176-95A5-6D7BBC7729FD}" type="presParOf" srcId="{DD96F661-4A84-4D3F-A103-20DEDDDD46C4}" destId="{CB3430F0-B112-4A00-AFC3-C64199BDE6B1}" srcOrd="1" destOrd="0" presId="urn:microsoft.com/office/officeart/2005/8/layout/vList3"/>
    <dgm:cxn modelId="{89E72DF8-A8D0-4AE1-AE40-306A89FCB624}" type="presParOf" srcId="{DD96F661-4A84-4D3F-A103-20DEDDDD46C4}" destId="{22DFE34E-949C-41FD-B39D-06775E5BC289}" srcOrd="2" destOrd="0" presId="urn:microsoft.com/office/officeart/2005/8/layout/vList3"/>
    <dgm:cxn modelId="{544743BE-3FD4-4220-BB45-01AF048E7D14}" type="presParOf" srcId="{22DFE34E-949C-41FD-B39D-06775E5BC289}" destId="{417FFC74-B4D2-4A84-9CC7-A0154C77F631}" srcOrd="0" destOrd="0" presId="urn:microsoft.com/office/officeart/2005/8/layout/vList3"/>
    <dgm:cxn modelId="{875567C0-740E-49F5-ABCF-AC3DEE9B16E2}" type="presParOf" srcId="{22DFE34E-949C-41FD-B39D-06775E5BC289}" destId="{714115E7-0BFA-42A2-9374-676F10AB17F4}" srcOrd="1" destOrd="0" presId="urn:microsoft.com/office/officeart/2005/8/layout/vList3"/>
    <dgm:cxn modelId="{CEFB209D-705F-41E6-868A-2D796406D112}" type="presParOf" srcId="{DD96F661-4A84-4D3F-A103-20DEDDDD46C4}" destId="{A86805B1-223B-421E-A5EE-5ED71B63361D}" srcOrd="3" destOrd="0" presId="urn:microsoft.com/office/officeart/2005/8/layout/vList3"/>
    <dgm:cxn modelId="{96FF0159-C77E-4FAB-96DB-4CDB24DD21A1}" type="presParOf" srcId="{DD96F661-4A84-4D3F-A103-20DEDDDD46C4}" destId="{BF9FF655-5C53-448A-A8FC-191E5A28E3EB}" srcOrd="4" destOrd="0" presId="urn:microsoft.com/office/officeart/2005/8/layout/vList3"/>
    <dgm:cxn modelId="{B775A01C-3CDD-4F2D-AC9E-CD0219B756DE}" type="presParOf" srcId="{BF9FF655-5C53-448A-A8FC-191E5A28E3EB}" destId="{01571FAE-0467-4C4A-8E02-4BB96FB81B6C}" srcOrd="0" destOrd="0" presId="urn:microsoft.com/office/officeart/2005/8/layout/vList3"/>
    <dgm:cxn modelId="{E7F8C482-9B6A-4D09-A60A-C840DC901D88}" type="presParOf" srcId="{BF9FF655-5C53-448A-A8FC-191E5A28E3EB}" destId="{844028BF-E537-49AD-A2BD-E15088ED0D7F}" srcOrd="1" destOrd="0" presId="urn:microsoft.com/office/officeart/2005/8/layout/vList3"/>
    <dgm:cxn modelId="{E014AF70-18FE-4BF0-BC9D-A9B3FD029D36}" type="presParOf" srcId="{DD96F661-4A84-4D3F-A103-20DEDDDD46C4}" destId="{4223CEAA-6E3B-4DA9-A235-52939C64AA65}" srcOrd="5" destOrd="0" presId="urn:microsoft.com/office/officeart/2005/8/layout/vList3"/>
    <dgm:cxn modelId="{43CBF9F2-D11D-4183-AF1E-C444B7C7D460}" type="presParOf" srcId="{DD96F661-4A84-4D3F-A103-20DEDDDD46C4}" destId="{C5000212-A040-42A0-AEA7-8B90F7DD2217}" srcOrd="6" destOrd="0" presId="urn:microsoft.com/office/officeart/2005/8/layout/vList3"/>
    <dgm:cxn modelId="{BBCD1970-64F4-45C4-8443-0A7152D889AA}" type="presParOf" srcId="{C5000212-A040-42A0-AEA7-8B90F7DD2217}" destId="{72BAA2CA-7C9A-46F2-8D5F-19DA224EAC71}" srcOrd="0" destOrd="0" presId="urn:microsoft.com/office/officeart/2005/8/layout/vList3"/>
    <dgm:cxn modelId="{6F7A5728-3FE1-4FD6-9A70-6B1F2F52F0E1}" type="presParOf" srcId="{C5000212-A040-42A0-AEA7-8B90F7DD2217}" destId="{580C2002-0FEA-420C-AC0C-E3E61A14AA79}" srcOrd="1" destOrd="0" presId="urn:microsoft.com/office/officeart/2005/8/layout/vList3"/>
    <dgm:cxn modelId="{C32B8104-EEE6-4E97-B06D-1F852F15806B}" type="presParOf" srcId="{DD96F661-4A84-4D3F-A103-20DEDDDD46C4}" destId="{BC74C721-78E2-406E-BF80-29D6787113C1}" srcOrd="7" destOrd="0" presId="urn:microsoft.com/office/officeart/2005/8/layout/vList3"/>
    <dgm:cxn modelId="{7250E34A-AE8A-4F91-BCA6-2551D491F9FC}" type="presParOf" srcId="{DD96F661-4A84-4D3F-A103-20DEDDDD46C4}" destId="{27EB041D-650F-48C3-A1BF-21A033A73E45}" srcOrd="8" destOrd="0" presId="urn:microsoft.com/office/officeart/2005/8/layout/vList3"/>
    <dgm:cxn modelId="{C8FDE0ED-7554-4D08-B414-51891B822A28}" type="presParOf" srcId="{27EB041D-650F-48C3-A1BF-21A033A73E45}" destId="{C0AA5053-C735-43B3-87E4-4D1E1827B8C7}" srcOrd="0" destOrd="0" presId="urn:microsoft.com/office/officeart/2005/8/layout/vList3"/>
    <dgm:cxn modelId="{26F3C184-BD68-4118-B1DA-2E631487AD11}" type="presParOf" srcId="{27EB041D-650F-48C3-A1BF-21A033A73E45}" destId="{0492A464-CD8F-49AA-ABAF-B9B51674CC41}" srcOrd="1" destOrd="0" presId="urn:microsoft.com/office/officeart/2005/8/layout/vList3"/>
    <dgm:cxn modelId="{8087242C-D459-4E59-B1AF-94FB85223217}" type="presParOf" srcId="{DD96F661-4A84-4D3F-A103-20DEDDDD46C4}" destId="{6366FEA3-0681-482F-8D8B-532BD75EFE6F}" srcOrd="9" destOrd="0" presId="urn:microsoft.com/office/officeart/2005/8/layout/vList3"/>
    <dgm:cxn modelId="{AF8B685C-4B7F-4CBE-9C11-2B0E0A20F60E}" type="presParOf" srcId="{DD96F661-4A84-4D3F-A103-20DEDDDD46C4}" destId="{7D2CA531-4BFD-499B-9E0B-32005745F720}" srcOrd="10" destOrd="0" presId="urn:microsoft.com/office/officeart/2005/8/layout/vList3"/>
    <dgm:cxn modelId="{818A62FF-88A7-4E59-A327-757967E4D84C}" type="presParOf" srcId="{7D2CA531-4BFD-499B-9E0B-32005745F720}" destId="{CCBFD16D-A69C-4D85-9813-BDFE3CC092A2}" srcOrd="0" destOrd="0" presId="urn:microsoft.com/office/officeart/2005/8/layout/vList3"/>
    <dgm:cxn modelId="{D6D6BEF1-BDB8-4E0D-B760-BA2B82277CEB}" type="presParOf" srcId="{7D2CA531-4BFD-499B-9E0B-32005745F720}" destId="{37A97D9A-C2C3-4881-9E6D-15DDD356A93A}" srcOrd="1" destOrd="0" presId="urn:microsoft.com/office/officeart/2005/8/layout/vList3"/>
    <dgm:cxn modelId="{85BA925E-17E8-45FC-872E-9925C5EEC6C2}" type="presParOf" srcId="{DD96F661-4A84-4D3F-A103-20DEDDDD46C4}" destId="{D4308786-BA39-49AB-9B75-D8B2C44F527D}" srcOrd="11" destOrd="0" presId="urn:microsoft.com/office/officeart/2005/8/layout/vList3"/>
    <dgm:cxn modelId="{F04930D4-89E5-433E-A763-5046E776FDB9}" type="presParOf" srcId="{DD96F661-4A84-4D3F-A103-20DEDDDD46C4}" destId="{219FC108-655A-47DA-829D-10850B6FE71F}" srcOrd="12" destOrd="0" presId="urn:microsoft.com/office/officeart/2005/8/layout/vList3"/>
    <dgm:cxn modelId="{C2367D76-9513-45BA-9A74-AB5C30AE0544}" type="presParOf" srcId="{219FC108-655A-47DA-829D-10850B6FE71F}" destId="{ED9413A9-E959-423E-99B1-54FEB4D77997}" srcOrd="0" destOrd="0" presId="urn:microsoft.com/office/officeart/2005/8/layout/vList3"/>
    <dgm:cxn modelId="{7CFD8E71-6B90-4DD2-BDF7-399F459C72AE}" type="presParOf" srcId="{219FC108-655A-47DA-829D-10850B6FE71F}" destId="{FDE0DC87-07A2-429F-8064-521B33FDA1D2}"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81CE9D9-DD14-4330-8127-3B28BC5925C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8B6DB646-1A26-4CFF-9AED-AF8FC6DEF5E9}">
      <dgm:prSet phldrT="[Text]" custT="1"/>
      <dgm:spPr/>
      <dgm:t>
        <a:bodyPr/>
        <a:lstStyle/>
        <a:p>
          <a:r>
            <a:rPr lang="en-US" sz="2400" dirty="0" smtClean="0">
              <a:solidFill>
                <a:schemeClr val="tx1"/>
              </a:solidFill>
            </a:rPr>
            <a:t>The Ministerial committee</a:t>
          </a:r>
          <a:endParaRPr lang="en-US" sz="2400" dirty="0">
            <a:solidFill>
              <a:schemeClr val="tx1"/>
            </a:solidFill>
          </a:endParaRPr>
        </a:p>
      </dgm:t>
    </dgm:pt>
    <dgm:pt modelId="{D5AD434A-8814-411B-9D8D-5506167D7FD3}" type="parTrans" cxnId="{A9270781-7F8D-4E0D-94FE-CFC589F54D02}">
      <dgm:prSet/>
      <dgm:spPr/>
      <dgm:t>
        <a:bodyPr/>
        <a:lstStyle/>
        <a:p>
          <a:endParaRPr lang="en-US" sz="1600">
            <a:solidFill>
              <a:schemeClr val="tx1"/>
            </a:solidFill>
          </a:endParaRPr>
        </a:p>
      </dgm:t>
    </dgm:pt>
    <dgm:pt modelId="{B883DCA2-1BC2-4125-955B-ED94C0C4D902}" type="sibTrans" cxnId="{A9270781-7F8D-4E0D-94FE-CFC589F54D02}">
      <dgm:prSet/>
      <dgm:spPr/>
      <dgm:t>
        <a:bodyPr/>
        <a:lstStyle/>
        <a:p>
          <a:endParaRPr lang="en-US" sz="1600">
            <a:solidFill>
              <a:schemeClr val="tx1"/>
            </a:solidFill>
          </a:endParaRPr>
        </a:p>
      </dgm:t>
    </dgm:pt>
    <dgm:pt modelId="{388D613A-B5C2-497F-875F-50C3F0CC9F6B}" type="asst">
      <dgm:prSet phldrT="[Text]" custT="1"/>
      <dgm:spPr>
        <a:solidFill>
          <a:schemeClr val="bg2">
            <a:lumMod val="90000"/>
          </a:schemeClr>
        </a:solidFill>
      </dgm:spPr>
      <dgm:t>
        <a:bodyPr/>
        <a:lstStyle/>
        <a:p>
          <a:r>
            <a:rPr lang="en-US" sz="2400" dirty="0" smtClean="0">
              <a:solidFill>
                <a:schemeClr val="tx1"/>
              </a:solidFill>
            </a:rPr>
            <a:t>The Officials Committee </a:t>
          </a:r>
          <a:endParaRPr lang="en-US" sz="2400" dirty="0">
            <a:solidFill>
              <a:schemeClr val="tx1"/>
            </a:solidFill>
          </a:endParaRPr>
        </a:p>
      </dgm:t>
    </dgm:pt>
    <dgm:pt modelId="{FF0CBE5F-510D-47DB-9689-4F158515DA5B}" type="parTrans" cxnId="{86A7B280-CC25-4024-A80F-7C9656168D60}">
      <dgm:prSet/>
      <dgm:spPr/>
      <dgm:t>
        <a:bodyPr/>
        <a:lstStyle/>
        <a:p>
          <a:endParaRPr lang="en-US" sz="1600">
            <a:solidFill>
              <a:schemeClr val="tx1"/>
            </a:solidFill>
          </a:endParaRPr>
        </a:p>
      </dgm:t>
    </dgm:pt>
    <dgm:pt modelId="{D26A5D4F-A767-4AF6-8F53-B33783801489}" type="sibTrans" cxnId="{86A7B280-CC25-4024-A80F-7C9656168D60}">
      <dgm:prSet/>
      <dgm:spPr/>
      <dgm:t>
        <a:bodyPr/>
        <a:lstStyle/>
        <a:p>
          <a:endParaRPr lang="en-US" sz="1600">
            <a:solidFill>
              <a:schemeClr val="tx1"/>
            </a:solidFill>
          </a:endParaRPr>
        </a:p>
      </dgm:t>
    </dgm:pt>
    <dgm:pt modelId="{32C576C3-9835-4E9A-81D1-5F4937B07A69}">
      <dgm:prSet phldrT="[Text]" custT="1"/>
      <dgm:spPr/>
      <dgm:t>
        <a:bodyPr/>
        <a:lstStyle/>
        <a:p>
          <a:r>
            <a:rPr lang="en-US" sz="1800" dirty="0" err="1" smtClean="0">
              <a:solidFill>
                <a:schemeClr val="tx1"/>
              </a:solidFill>
            </a:rPr>
            <a:t>Fertlliser</a:t>
          </a:r>
          <a:r>
            <a:rPr lang="en-US" sz="1800" dirty="0" smtClean="0">
              <a:solidFill>
                <a:schemeClr val="tx1"/>
              </a:solidFill>
            </a:rPr>
            <a:t> use in Sri Lanka with Special reference to </a:t>
          </a:r>
          <a:r>
            <a:rPr lang="en-US" sz="1800" dirty="0" err="1" smtClean="0">
              <a:solidFill>
                <a:schemeClr val="tx1"/>
              </a:solidFill>
            </a:rPr>
            <a:t>CKDu</a:t>
          </a:r>
          <a:endParaRPr lang="en-US" sz="1800" dirty="0">
            <a:solidFill>
              <a:schemeClr val="tx1"/>
            </a:solidFill>
          </a:endParaRPr>
        </a:p>
      </dgm:t>
    </dgm:pt>
    <dgm:pt modelId="{9A8AD0A9-7822-4E4D-938F-13C5327961B0}" type="parTrans" cxnId="{AC042E47-871E-48E5-A830-F885FE948A10}">
      <dgm:prSet/>
      <dgm:spPr/>
      <dgm:t>
        <a:bodyPr/>
        <a:lstStyle/>
        <a:p>
          <a:endParaRPr lang="en-US" sz="1600">
            <a:solidFill>
              <a:schemeClr val="tx1"/>
            </a:solidFill>
          </a:endParaRPr>
        </a:p>
      </dgm:t>
    </dgm:pt>
    <dgm:pt modelId="{99F92102-B9AB-430C-B247-190AC7B4B4DC}" type="sibTrans" cxnId="{AC042E47-871E-48E5-A830-F885FE948A10}">
      <dgm:prSet/>
      <dgm:spPr/>
      <dgm:t>
        <a:bodyPr/>
        <a:lstStyle/>
        <a:p>
          <a:endParaRPr lang="en-US" sz="1600">
            <a:solidFill>
              <a:schemeClr val="tx1"/>
            </a:solidFill>
          </a:endParaRPr>
        </a:p>
      </dgm:t>
    </dgm:pt>
    <dgm:pt modelId="{9A8636B6-2FBC-4BDD-A6BF-F63F2DD4E062}">
      <dgm:prSet phldrT="[Text]" custT="1"/>
      <dgm:spPr/>
      <dgm:t>
        <a:bodyPr/>
        <a:lstStyle/>
        <a:p>
          <a:r>
            <a:rPr lang="en-US" sz="1800" dirty="0" smtClean="0">
              <a:solidFill>
                <a:schemeClr val="tx1"/>
              </a:solidFill>
            </a:rPr>
            <a:t>Pesticides (Including </a:t>
          </a:r>
          <a:r>
            <a:rPr lang="en-US" sz="1800" dirty="0" err="1" smtClean="0">
              <a:solidFill>
                <a:schemeClr val="tx1"/>
              </a:solidFill>
            </a:rPr>
            <a:t>Weedicides</a:t>
          </a:r>
          <a:r>
            <a:rPr lang="en-US" sz="1800" dirty="0" smtClean="0">
              <a:solidFill>
                <a:schemeClr val="tx1"/>
              </a:solidFill>
            </a:rPr>
            <a:t>, herbicides and fungicides) used in Sri Lanka with special reference to </a:t>
          </a:r>
          <a:r>
            <a:rPr lang="en-US" sz="1800" dirty="0" err="1" smtClean="0">
              <a:solidFill>
                <a:schemeClr val="tx1"/>
              </a:solidFill>
            </a:rPr>
            <a:t>CKDu</a:t>
          </a:r>
          <a:endParaRPr lang="en-US" sz="1800" dirty="0">
            <a:solidFill>
              <a:schemeClr val="tx1"/>
            </a:solidFill>
          </a:endParaRPr>
        </a:p>
      </dgm:t>
    </dgm:pt>
    <dgm:pt modelId="{D6D72B43-C207-451B-9926-B85828A3A9F6}" type="parTrans" cxnId="{63DC6AC5-2F91-4FE1-80E5-B562A03DB50C}">
      <dgm:prSet/>
      <dgm:spPr/>
      <dgm:t>
        <a:bodyPr/>
        <a:lstStyle/>
        <a:p>
          <a:endParaRPr lang="en-US" sz="1600">
            <a:solidFill>
              <a:schemeClr val="tx1"/>
            </a:solidFill>
          </a:endParaRPr>
        </a:p>
      </dgm:t>
    </dgm:pt>
    <dgm:pt modelId="{15BEAE5B-4EF0-4833-80D2-37D307C3DFF0}" type="sibTrans" cxnId="{63DC6AC5-2F91-4FE1-80E5-B562A03DB50C}">
      <dgm:prSet/>
      <dgm:spPr/>
      <dgm:t>
        <a:bodyPr/>
        <a:lstStyle/>
        <a:p>
          <a:endParaRPr lang="en-US" sz="1600">
            <a:solidFill>
              <a:schemeClr val="tx1"/>
            </a:solidFill>
          </a:endParaRPr>
        </a:p>
      </dgm:t>
    </dgm:pt>
    <dgm:pt modelId="{3D02042E-17EC-4EE2-B8EB-1E8EDA1A63A8}">
      <dgm:prSet custT="1"/>
      <dgm:spPr/>
      <dgm:t>
        <a:bodyPr/>
        <a:lstStyle/>
        <a:p>
          <a:r>
            <a:rPr lang="en-US" sz="1800" dirty="0" smtClean="0">
              <a:solidFill>
                <a:schemeClr val="tx1"/>
              </a:solidFill>
            </a:rPr>
            <a:t>Research findings on the effect of soil agriculture, water, </a:t>
          </a:r>
          <a:r>
            <a:rPr lang="en-US" sz="1800" dirty="0" err="1" smtClean="0">
              <a:solidFill>
                <a:schemeClr val="tx1"/>
              </a:solidFill>
            </a:rPr>
            <a:t>fertiliser</a:t>
          </a:r>
          <a:r>
            <a:rPr lang="en-US" sz="1800" dirty="0" smtClean="0">
              <a:solidFill>
                <a:schemeClr val="tx1"/>
              </a:solidFill>
            </a:rPr>
            <a:t> and pesticide use on </a:t>
          </a:r>
          <a:r>
            <a:rPr lang="en-US" sz="1800" dirty="0" err="1" smtClean="0">
              <a:solidFill>
                <a:schemeClr val="tx1"/>
              </a:solidFill>
            </a:rPr>
            <a:t>CKDu</a:t>
          </a:r>
          <a:r>
            <a:rPr lang="en-US" sz="1800" dirty="0" smtClean="0">
              <a:solidFill>
                <a:schemeClr val="tx1"/>
              </a:solidFill>
            </a:rPr>
            <a:t> &amp; any other links such as food &amp; drinking water</a:t>
          </a:r>
          <a:endParaRPr lang="en-US" sz="1800" dirty="0">
            <a:solidFill>
              <a:schemeClr val="tx1"/>
            </a:solidFill>
          </a:endParaRPr>
        </a:p>
      </dgm:t>
    </dgm:pt>
    <dgm:pt modelId="{3B417B74-104A-4656-8F5E-63B8576A768F}" type="parTrans" cxnId="{15199B9B-424A-4F3C-9FC6-09290977A10C}">
      <dgm:prSet/>
      <dgm:spPr/>
      <dgm:t>
        <a:bodyPr/>
        <a:lstStyle/>
        <a:p>
          <a:endParaRPr lang="en-US" sz="1600">
            <a:solidFill>
              <a:schemeClr val="tx1"/>
            </a:solidFill>
          </a:endParaRPr>
        </a:p>
      </dgm:t>
    </dgm:pt>
    <dgm:pt modelId="{E64C1153-F999-4BA6-8973-6CB983ADCB81}" type="sibTrans" cxnId="{15199B9B-424A-4F3C-9FC6-09290977A10C}">
      <dgm:prSet/>
      <dgm:spPr/>
      <dgm:t>
        <a:bodyPr/>
        <a:lstStyle/>
        <a:p>
          <a:endParaRPr lang="en-US" sz="1600">
            <a:solidFill>
              <a:schemeClr val="tx1"/>
            </a:solidFill>
          </a:endParaRPr>
        </a:p>
      </dgm:t>
    </dgm:pt>
    <dgm:pt modelId="{DBE47AFA-7433-49A0-9BB3-EBE1881291F5}">
      <dgm:prSet custT="1"/>
      <dgm:spPr/>
      <dgm:t>
        <a:bodyPr/>
        <a:lstStyle/>
        <a:p>
          <a:r>
            <a:rPr lang="en-US" sz="1800" dirty="0" smtClean="0">
              <a:solidFill>
                <a:schemeClr val="tx1"/>
              </a:solidFill>
            </a:rPr>
            <a:t>Organic Agriculture in Sri Lanka</a:t>
          </a:r>
          <a:endParaRPr lang="en-US" sz="1800" dirty="0">
            <a:solidFill>
              <a:schemeClr val="tx1"/>
            </a:solidFill>
          </a:endParaRPr>
        </a:p>
      </dgm:t>
    </dgm:pt>
    <dgm:pt modelId="{063F8E09-613A-49B3-8797-CECCD1B7310C}" type="parTrans" cxnId="{C8533F82-9D2F-4D5E-8847-0120F16EBF7C}">
      <dgm:prSet/>
      <dgm:spPr/>
      <dgm:t>
        <a:bodyPr/>
        <a:lstStyle/>
        <a:p>
          <a:endParaRPr lang="en-US" sz="1600">
            <a:solidFill>
              <a:schemeClr val="tx1"/>
            </a:solidFill>
          </a:endParaRPr>
        </a:p>
      </dgm:t>
    </dgm:pt>
    <dgm:pt modelId="{5276748C-928A-49C5-84D4-CC1094F510AE}" type="sibTrans" cxnId="{C8533F82-9D2F-4D5E-8847-0120F16EBF7C}">
      <dgm:prSet/>
      <dgm:spPr/>
      <dgm:t>
        <a:bodyPr/>
        <a:lstStyle/>
        <a:p>
          <a:endParaRPr lang="en-US" sz="1600">
            <a:solidFill>
              <a:schemeClr val="tx1"/>
            </a:solidFill>
          </a:endParaRPr>
        </a:p>
      </dgm:t>
    </dgm:pt>
    <dgm:pt modelId="{CB6DA059-14F4-4D94-BE18-07F24937ECC1}" type="pres">
      <dgm:prSet presAssocID="{F81CE9D9-DD14-4330-8127-3B28BC5925C1}" presName="hierChild1" presStyleCnt="0">
        <dgm:presLayoutVars>
          <dgm:orgChart val="1"/>
          <dgm:chPref val="1"/>
          <dgm:dir/>
          <dgm:animOne val="branch"/>
          <dgm:animLvl val="lvl"/>
          <dgm:resizeHandles/>
        </dgm:presLayoutVars>
      </dgm:prSet>
      <dgm:spPr/>
      <dgm:t>
        <a:bodyPr/>
        <a:lstStyle/>
        <a:p>
          <a:endParaRPr lang="en-US"/>
        </a:p>
      </dgm:t>
    </dgm:pt>
    <dgm:pt modelId="{B5C626AD-5178-46E3-93B0-E81BCB3CA788}" type="pres">
      <dgm:prSet presAssocID="{8B6DB646-1A26-4CFF-9AED-AF8FC6DEF5E9}" presName="hierRoot1" presStyleCnt="0">
        <dgm:presLayoutVars>
          <dgm:hierBranch val="init"/>
        </dgm:presLayoutVars>
      </dgm:prSet>
      <dgm:spPr/>
    </dgm:pt>
    <dgm:pt modelId="{9570C1A8-49D7-421B-8182-98638ACFF60A}" type="pres">
      <dgm:prSet presAssocID="{8B6DB646-1A26-4CFF-9AED-AF8FC6DEF5E9}" presName="rootComposite1" presStyleCnt="0"/>
      <dgm:spPr/>
    </dgm:pt>
    <dgm:pt modelId="{1F84ED68-20B4-42FE-AE75-983FD2802F8D}" type="pres">
      <dgm:prSet presAssocID="{8B6DB646-1A26-4CFF-9AED-AF8FC6DEF5E9}" presName="rootText1" presStyleLbl="node0" presStyleIdx="0" presStyleCnt="1">
        <dgm:presLayoutVars>
          <dgm:chPref val="3"/>
        </dgm:presLayoutVars>
      </dgm:prSet>
      <dgm:spPr/>
      <dgm:t>
        <a:bodyPr/>
        <a:lstStyle/>
        <a:p>
          <a:endParaRPr lang="en-US"/>
        </a:p>
      </dgm:t>
    </dgm:pt>
    <dgm:pt modelId="{CC07C65A-7762-43DC-8123-A31604616930}" type="pres">
      <dgm:prSet presAssocID="{8B6DB646-1A26-4CFF-9AED-AF8FC6DEF5E9}" presName="rootConnector1" presStyleLbl="node1" presStyleIdx="0" presStyleCnt="0"/>
      <dgm:spPr/>
      <dgm:t>
        <a:bodyPr/>
        <a:lstStyle/>
        <a:p>
          <a:endParaRPr lang="en-US"/>
        </a:p>
      </dgm:t>
    </dgm:pt>
    <dgm:pt modelId="{CB639BC7-71F2-4C65-8B95-A86421782D40}" type="pres">
      <dgm:prSet presAssocID="{8B6DB646-1A26-4CFF-9AED-AF8FC6DEF5E9}" presName="hierChild2" presStyleCnt="0"/>
      <dgm:spPr/>
    </dgm:pt>
    <dgm:pt modelId="{9CBC8ADD-B70F-4138-A907-B2ACABD8CD86}" type="pres">
      <dgm:prSet presAssocID="{9A8AD0A9-7822-4E4D-938F-13C5327961B0}" presName="Name37" presStyleLbl="parChTrans1D2" presStyleIdx="0" presStyleCnt="5"/>
      <dgm:spPr/>
      <dgm:t>
        <a:bodyPr/>
        <a:lstStyle/>
        <a:p>
          <a:endParaRPr lang="en-US"/>
        </a:p>
      </dgm:t>
    </dgm:pt>
    <dgm:pt modelId="{B3F81686-78A7-40B4-97C0-73CCB41A6970}" type="pres">
      <dgm:prSet presAssocID="{32C576C3-9835-4E9A-81D1-5F4937B07A69}" presName="hierRoot2" presStyleCnt="0">
        <dgm:presLayoutVars>
          <dgm:hierBranch val="init"/>
        </dgm:presLayoutVars>
      </dgm:prSet>
      <dgm:spPr/>
    </dgm:pt>
    <dgm:pt modelId="{8A25F960-5936-4EDB-9033-70A2E0BC4DDC}" type="pres">
      <dgm:prSet presAssocID="{32C576C3-9835-4E9A-81D1-5F4937B07A69}" presName="rootComposite" presStyleCnt="0"/>
      <dgm:spPr/>
    </dgm:pt>
    <dgm:pt modelId="{9FA5BACC-4968-4525-A419-F48422D114B2}" type="pres">
      <dgm:prSet presAssocID="{32C576C3-9835-4E9A-81D1-5F4937B07A69}" presName="rootText" presStyleLbl="node2" presStyleIdx="0" presStyleCnt="4" custScaleY="272176">
        <dgm:presLayoutVars>
          <dgm:chPref val="3"/>
        </dgm:presLayoutVars>
      </dgm:prSet>
      <dgm:spPr/>
      <dgm:t>
        <a:bodyPr/>
        <a:lstStyle/>
        <a:p>
          <a:endParaRPr lang="en-US"/>
        </a:p>
      </dgm:t>
    </dgm:pt>
    <dgm:pt modelId="{B1BD13A7-793E-490D-B263-D4A2AF143390}" type="pres">
      <dgm:prSet presAssocID="{32C576C3-9835-4E9A-81D1-5F4937B07A69}" presName="rootConnector" presStyleLbl="node2" presStyleIdx="0" presStyleCnt="4"/>
      <dgm:spPr/>
      <dgm:t>
        <a:bodyPr/>
        <a:lstStyle/>
        <a:p>
          <a:endParaRPr lang="en-US"/>
        </a:p>
      </dgm:t>
    </dgm:pt>
    <dgm:pt modelId="{C975AFDF-304B-4447-8718-924D223EEA89}" type="pres">
      <dgm:prSet presAssocID="{32C576C3-9835-4E9A-81D1-5F4937B07A69}" presName="hierChild4" presStyleCnt="0"/>
      <dgm:spPr/>
    </dgm:pt>
    <dgm:pt modelId="{5BACDA55-E6D8-41FF-9334-B078B78BB81A}" type="pres">
      <dgm:prSet presAssocID="{32C576C3-9835-4E9A-81D1-5F4937B07A69}" presName="hierChild5" presStyleCnt="0"/>
      <dgm:spPr/>
    </dgm:pt>
    <dgm:pt modelId="{24071B44-92F0-4997-AB9D-8716F754824C}" type="pres">
      <dgm:prSet presAssocID="{D6D72B43-C207-451B-9926-B85828A3A9F6}" presName="Name37" presStyleLbl="parChTrans1D2" presStyleIdx="1" presStyleCnt="5"/>
      <dgm:spPr/>
      <dgm:t>
        <a:bodyPr/>
        <a:lstStyle/>
        <a:p>
          <a:endParaRPr lang="en-US"/>
        </a:p>
      </dgm:t>
    </dgm:pt>
    <dgm:pt modelId="{E6BA8378-2198-4484-B13F-CB0ECF0A294F}" type="pres">
      <dgm:prSet presAssocID="{9A8636B6-2FBC-4BDD-A6BF-F63F2DD4E062}" presName="hierRoot2" presStyleCnt="0">
        <dgm:presLayoutVars>
          <dgm:hierBranch val="init"/>
        </dgm:presLayoutVars>
      </dgm:prSet>
      <dgm:spPr/>
    </dgm:pt>
    <dgm:pt modelId="{DA1BACE5-58A6-4065-B885-CCE1490C00F4}" type="pres">
      <dgm:prSet presAssocID="{9A8636B6-2FBC-4BDD-A6BF-F63F2DD4E062}" presName="rootComposite" presStyleCnt="0"/>
      <dgm:spPr/>
    </dgm:pt>
    <dgm:pt modelId="{727DB709-B139-4055-824B-4F6348E844F3}" type="pres">
      <dgm:prSet presAssocID="{9A8636B6-2FBC-4BDD-A6BF-F63F2DD4E062}" presName="rootText" presStyleLbl="node2" presStyleIdx="1" presStyleCnt="4" custScaleY="273567">
        <dgm:presLayoutVars>
          <dgm:chPref val="3"/>
        </dgm:presLayoutVars>
      </dgm:prSet>
      <dgm:spPr/>
      <dgm:t>
        <a:bodyPr/>
        <a:lstStyle/>
        <a:p>
          <a:endParaRPr lang="en-US"/>
        </a:p>
      </dgm:t>
    </dgm:pt>
    <dgm:pt modelId="{28A14480-E79D-49FE-8E56-CE217D6AA5A9}" type="pres">
      <dgm:prSet presAssocID="{9A8636B6-2FBC-4BDD-A6BF-F63F2DD4E062}" presName="rootConnector" presStyleLbl="node2" presStyleIdx="1" presStyleCnt="4"/>
      <dgm:spPr/>
      <dgm:t>
        <a:bodyPr/>
        <a:lstStyle/>
        <a:p>
          <a:endParaRPr lang="en-US"/>
        </a:p>
      </dgm:t>
    </dgm:pt>
    <dgm:pt modelId="{D573895F-60A2-4D24-BF17-CE86B0B4F458}" type="pres">
      <dgm:prSet presAssocID="{9A8636B6-2FBC-4BDD-A6BF-F63F2DD4E062}" presName="hierChild4" presStyleCnt="0"/>
      <dgm:spPr/>
    </dgm:pt>
    <dgm:pt modelId="{2047892F-D3BF-4BF2-BD00-72583E5125CD}" type="pres">
      <dgm:prSet presAssocID="{9A8636B6-2FBC-4BDD-A6BF-F63F2DD4E062}" presName="hierChild5" presStyleCnt="0"/>
      <dgm:spPr/>
    </dgm:pt>
    <dgm:pt modelId="{D5A17C46-567D-4B46-B8C4-1FE741594F5A}" type="pres">
      <dgm:prSet presAssocID="{063F8E09-613A-49B3-8797-CECCD1B7310C}" presName="Name37" presStyleLbl="parChTrans1D2" presStyleIdx="2" presStyleCnt="5"/>
      <dgm:spPr/>
      <dgm:t>
        <a:bodyPr/>
        <a:lstStyle/>
        <a:p>
          <a:endParaRPr lang="en-US"/>
        </a:p>
      </dgm:t>
    </dgm:pt>
    <dgm:pt modelId="{941CDB62-A8D3-409A-94BF-7BE080AAF5C1}" type="pres">
      <dgm:prSet presAssocID="{DBE47AFA-7433-49A0-9BB3-EBE1881291F5}" presName="hierRoot2" presStyleCnt="0">
        <dgm:presLayoutVars>
          <dgm:hierBranch val="init"/>
        </dgm:presLayoutVars>
      </dgm:prSet>
      <dgm:spPr/>
    </dgm:pt>
    <dgm:pt modelId="{FC616620-FA78-4A46-9FA5-AFC981D2212A}" type="pres">
      <dgm:prSet presAssocID="{DBE47AFA-7433-49A0-9BB3-EBE1881291F5}" presName="rootComposite" presStyleCnt="0"/>
      <dgm:spPr/>
    </dgm:pt>
    <dgm:pt modelId="{81F3B1B8-4F04-403B-9497-5970827AAAD6}" type="pres">
      <dgm:prSet presAssocID="{DBE47AFA-7433-49A0-9BB3-EBE1881291F5}" presName="rootText" presStyleLbl="node2" presStyleIdx="2" presStyleCnt="4" custScaleY="272176">
        <dgm:presLayoutVars>
          <dgm:chPref val="3"/>
        </dgm:presLayoutVars>
      </dgm:prSet>
      <dgm:spPr/>
      <dgm:t>
        <a:bodyPr/>
        <a:lstStyle/>
        <a:p>
          <a:endParaRPr lang="en-US"/>
        </a:p>
      </dgm:t>
    </dgm:pt>
    <dgm:pt modelId="{F2B9FA58-0E0D-4EDA-BAB6-FEB0E4F3CE41}" type="pres">
      <dgm:prSet presAssocID="{DBE47AFA-7433-49A0-9BB3-EBE1881291F5}" presName="rootConnector" presStyleLbl="node2" presStyleIdx="2" presStyleCnt="4"/>
      <dgm:spPr/>
      <dgm:t>
        <a:bodyPr/>
        <a:lstStyle/>
        <a:p>
          <a:endParaRPr lang="en-US"/>
        </a:p>
      </dgm:t>
    </dgm:pt>
    <dgm:pt modelId="{1C27BAAF-91A5-409B-B747-DB7BBA373EC0}" type="pres">
      <dgm:prSet presAssocID="{DBE47AFA-7433-49A0-9BB3-EBE1881291F5}" presName="hierChild4" presStyleCnt="0"/>
      <dgm:spPr/>
    </dgm:pt>
    <dgm:pt modelId="{87354610-5243-4C2E-91CD-B820C5D1889D}" type="pres">
      <dgm:prSet presAssocID="{DBE47AFA-7433-49A0-9BB3-EBE1881291F5}" presName="hierChild5" presStyleCnt="0"/>
      <dgm:spPr/>
    </dgm:pt>
    <dgm:pt modelId="{DA61976D-80C1-4C65-B1DE-52BA57CF53F0}" type="pres">
      <dgm:prSet presAssocID="{3B417B74-104A-4656-8F5E-63B8576A768F}" presName="Name37" presStyleLbl="parChTrans1D2" presStyleIdx="3" presStyleCnt="5"/>
      <dgm:spPr/>
      <dgm:t>
        <a:bodyPr/>
        <a:lstStyle/>
        <a:p>
          <a:endParaRPr lang="en-US"/>
        </a:p>
      </dgm:t>
    </dgm:pt>
    <dgm:pt modelId="{1971025B-4CD0-4040-8CA3-C37C7758276F}" type="pres">
      <dgm:prSet presAssocID="{3D02042E-17EC-4EE2-B8EB-1E8EDA1A63A8}" presName="hierRoot2" presStyleCnt="0">
        <dgm:presLayoutVars>
          <dgm:hierBranch val="init"/>
        </dgm:presLayoutVars>
      </dgm:prSet>
      <dgm:spPr/>
    </dgm:pt>
    <dgm:pt modelId="{A6D49F00-AD86-422A-B44B-97C1C9999E59}" type="pres">
      <dgm:prSet presAssocID="{3D02042E-17EC-4EE2-B8EB-1E8EDA1A63A8}" presName="rootComposite" presStyleCnt="0"/>
      <dgm:spPr/>
    </dgm:pt>
    <dgm:pt modelId="{2FD08172-3624-4CAE-BAAC-CF9021ECC232}" type="pres">
      <dgm:prSet presAssocID="{3D02042E-17EC-4EE2-B8EB-1E8EDA1A63A8}" presName="rootText" presStyleLbl="node2" presStyleIdx="3" presStyleCnt="4" custScaleY="273567">
        <dgm:presLayoutVars>
          <dgm:chPref val="3"/>
        </dgm:presLayoutVars>
      </dgm:prSet>
      <dgm:spPr/>
      <dgm:t>
        <a:bodyPr/>
        <a:lstStyle/>
        <a:p>
          <a:endParaRPr lang="en-US"/>
        </a:p>
      </dgm:t>
    </dgm:pt>
    <dgm:pt modelId="{24B375C5-B18D-45B1-A7D6-B28B3AD62A1C}" type="pres">
      <dgm:prSet presAssocID="{3D02042E-17EC-4EE2-B8EB-1E8EDA1A63A8}" presName="rootConnector" presStyleLbl="node2" presStyleIdx="3" presStyleCnt="4"/>
      <dgm:spPr/>
      <dgm:t>
        <a:bodyPr/>
        <a:lstStyle/>
        <a:p>
          <a:endParaRPr lang="en-US"/>
        </a:p>
      </dgm:t>
    </dgm:pt>
    <dgm:pt modelId="{28D4680F-8235-41DD-BD62-BE58B5102A7D}" type="pres">
      <dgm:prSet presAssocID="{3D02042E-17EC-4EE2-B8EB-1E8EDA1A63A8}" presName="hierChild4" presStyleCnt="0"/>
      <dgm:spPr/>
    </dgm:pt>
    <dgm:pt modelId="{11AB5606-3D81-4102-BF8C-BBE3F3FC4585}" type="pres">
      <dgm:prSet presAssocID="{3D02042E-17EC-4EE2-B8EB-1E8EDA1A63A8}" presName="hierChild5" presStyleCnt="0"/>
      <dgm:spPr/>
    </dgm:pt>
    <dgm:pt modelId="{DBDCD07E-0A45-4A6E-9940-3D63B29EEDDD}" type="pres">
      <dgm:prSet presAssocID="{8B6DB646-1A26-4CFF-9AED-AF8FC6DEF5E9}" presName="hierChild3" presStyleCnt="0"/>
      <dgm:spPr/>
    </dgm:pt>
    <dgm:pt modelId="{07454D8D-022D-4E76-BF30-EABC8B22A336}" type="pres">
      <dgm:prSet presAssocID="{FF0CBE5F-510D-47DB-9689-4F158515DA5B}" presName="Name111" presStyleLbl="parChTrans1D2" presStyleIdx="4" presStyleCnt="5"/>
      <dgm:spPr/>
      <dgm:t>
        <a:bodyPr/>
        <a:lstStyle/>
        <a:p>
          <a:endParaRPr lang="en-US"/>
        </a:p>
      </dgm:t>
    </dgm:pt>
    <dgm:pt modelId="{B4DDD33D-AF15-48BE-BBD3-60E5207267C9}" type="pres">
      <dgm:prSet presAssocID="{388D613A-B5C2-497F-875F-50C3F0CC9F6B}" presName="hierRoot3" presStyleCnt="0">
        <dgm:presLayoutVars>
          <dgm:hierBranch val="init"/>
        </dgm:presLayoutVars>
      </dgm:prSet>
      <dgm:spPr/>
    </dgm:pt>
    <dgm:pt modelId="{71F20435-346E-4496-8E8E-D9D86645AC64}" type="pres">
      <dgm:prSet presAssocID="{388D613A-B5C2-497F-875F-50C3F0CC9F6B}" presName="rootComposite3" presStyleCnt="0"/>
      <dgm:spPr/>
    </dgm:pt>
    <dgm:pt modelId="{78E5339A-09D4-4E51-9934-EF37F4E89F5D}" type="pres">
      <dgm:prSet presAssocID="{388D613A-B5C2-497F-875F-50C3F0CC9F6B}" presName="rootText3" presStyleLbl="asst1" presStyleIdx="0" presStyleCnt="1" custLinFactNeighborX="2355" custLinFactNeighborY="-27247">
        <dgm:presLayoutVars>
          <dgm:chPref val="3"/>
        </dgm:presLayoutVars>
      </dgm:prSet>
      <dgm:spPr/>
      <dgm:t>
        <a:bodyPr/>
        <a:lstStyle/>
        <a:p>
          <a:endParaRPr lang="en-US"/>
        </a:p>
      </dgm:t>
    </dgm:pt>
    <dgm:pt modelId="{B01D6CBC-A10B-4DE6-AE8F-0F6FD99FC67A}" type="pres">
      <dgm:prSet presAssocID="{388D613A-B5C2-497F-875F-50C3F0CC9F6B}" presName="rootConnector3" presStyleLbl="asst1" presStyleIdx="0" presStyleCnt="1"/>
      <dgm:spPr/>
      <dgm:t>
        <a:bodyPr/>
        <a:lstStyle/>
        <a:p>
          <a:endParaRPr lang="en-US"/>
        </a:p>
      </dgm:t>
    </dgm:pt>
    <dgm:pt modelId="{42707085-5453-43B1-B029-32D4D67BC52F}" type="pres">
      <dgm:prSet presAssocID="{388D613A-B5C2-497F-875F-50C3F0CC9F6B}" presName="hierChild6" presStyleCnt="0"/>
      <dgm:spPr/>
    </dgm:pt>
    <dgm:pt modelId="{8BD90B88-B857-4BE6-BBEF-52D47C7D274B}" type="pres">
      <dgm:prSet presAssocID="{388D613A-B5C2-497F-875F-50C3F0CC9F6B}" presName="hierChild7" presStyleCnt="0"/>
      <dgm:spPr/>
    </dgm:pt>
  </dgm:ptLst>
  <dgm:cxnLst>
    <dgm:cxn modelId="{E74588F3-1887-4D3F-AC51-D03596BF96CE}" type="presOf" srcId="{3D02042E-17EC-4EE2-B8EB-1E8EDA1A63A8}" destId="{2FD08172-3624-4CAE-BAAC-CF9021ECC232}" srcOrd="0" destOrd="0" presId="urn:microsoft.com/office/officeart/2005/8/layout/orgChart1"/>
    <dgm:cxn modelId="{5E11174B-AB92-42FE-A9FF-89B02981B6DA}" type="presOf" srcId="{DBE47AFA-7433-49A0-9BB3-EBE1881291F5}" destId="{81F3B1B8-4F04-403B-9497-5970827AAAD6}" srcOrd="0" destOrd="0" presId="urn:microsoft.com/office/officeart/2005/8/layout/orgChart1"/>
    <dgm:cxn modelId="{D7B93A62-1D33-4534-A40E-9861C294ADEF}" type="presOf" srcId="{9A8636B6-2FBC-4BDD-A6BF-F63F2DD4E062}" destId="{727DB709-B139-4055-824B-4F6348E844F3}" srcOrd="0" destOrd="0" presId="urn:microsoft.com/office/officeart/2005/8/layout/orgChart1"/>
    <dgm:cxn modelId="{15199B9B-424A-4F3C-9FC6-09290977A10C}" srcId="{8B6DB646-1A26-4CFF-9AED-AF8FC6DEF5E9}" destId="{3D02042E-17EC-4EE2-B8EB-1E8EDA1A63A8}" srcOrd="4" destOrd="0" parTransId="{3B417B74-104A-4656-8F5E-63B8576A768F}" sibTransId="{E64C1153-F999-4BA6-8973-6CB983ADCB81}"/>
    <dgm:cxn modelId="{014B631F-4008-4087-A732-FDBFC82E9FB6}" type="presOf" srcId="{3D02042E-17EC-4EE2-B8EB-1E8EDA1A63A8}" destId="{24B375C5-B18D-45B1-A7D6-B28B3AD62A1C}" srcOrd="1" destOrd="0" presId="urn:microsoft.com/office/officeart/2005/8/layout/orgChart1"/>
    <dgm:cxn modelId="{F9665F67-780F-4EA4-9C39-F7FD10BFC9A3}" type="presOf" srcId="{9A8AD0A9-7822-4E4D-938F-13C5327961B0}" destId="{9CBC8ADD-B70F-4138-A907-B2ACABD8CD86}" srcOrd="0" destOrd="0" presId="urn:microsoft.com/office/officeart/2005/8/layout/orgChart1"/>
    <dgm:cxn modelId="{86A7B280-CC25-4024-A80F-7C9656168D60}" srcId="{8B6DB646-1A26-4CFF-9AED-AF8FC6DEF5E9}" destId="{388D613A-B5C2-497F-875F-50C3F0CC9F6B}" srcOrd="0" destOrd="0" parTransId="{FF0CBE5F-510D-47DB-9689-4F158515DA5B}" sibTransId="{D26A5D4F-A767-4AF6-8F53-B33783801489}"/>
    <dgm:cxn modelId="{A9270781-7F8D-4E0D-94FE-CFC589F54D02}" srcId="{F81CE9D9-DD14-4330-8127-3B28BC5925C1}" destId="{8B6DB646-1A26-4CFF-9AED-AF8FC6DEF5E9}" srcOrd="0" destOrd="0" parTransId="{D5AD434A-8814-411B-9D8D-5506167D7FD3}" sibTransId="{B883DCA2-1BC2-4125-955B-ED94C0C4D902}"/>
    <dgm:cxn modelId="{F9FCB094-F7CC-497D-BE46-CDA109D56A8E}" type="presOf" srcId="{3B417B74-104A-4656-8F5E-63B8576A768F}" destId="{DA61976D-80C1-4C65-B1DE-52BA57CF53F0}" srcOrd="0" destOrd="0" presId="urn:microsoft.com/office/officeart/2005/8/layout/orgChart1"/>
    <dgm:cxn modelId="{5C6FFF6A-2767-4A4A-8590-FD8B65CC5669}" type="presOf" srcId="{388D613A-B5C2-497F-875F-50C3F0CC9F6B}" destId="{B01D6CBC-A10B-4DE6-AE8F-0F6FD99FC67A}" srcOrd="1" destOrd="0" presId="urn:microsoft.com/office/officeart/2005/8/layout/orgChart1"/>
    <dgm:cxn modelId="{3FB70CC2-EE91-4A58-B43D-ACDA7D63A6D5}" type="presOf" srcId="{32C576C3-9835-4E9A-81D1-5F4937B07A69}" destId="{9FA5BACC-4968-4525-A419-F48422D114B2}" srcOrd="0" destOrd="0" presId="urn:microsoft.com/office/officeart/2005/8/layout/orgChart1"/>
    <dgm:cxn modelId="{488112ED-3311-493A-AAB5-0B946D9BBB0D}" type="presOf" srcId="{32C576C3-9835-4E9A-81D1-5F4937B07A69}" destId="{B1BD13A7-793E-490D-B263-D4A2AF143390}" srcOrd="1" destOrd="0" presId="urn:microsoft.com/office/officeart/2005/8/layout/orgChart1"/>
    <dgm:cxn modelId="{63DC6AC5-2F91-4FE1-80E5-B562A03DB50C}" srcId="{8B6DB646-1A26-4CFF-9AED-AF8FC6DEF5E9}" destId="{9A8636B6-2FBC-4BDD-A6BF-F63F2DD4E062}" srcOrd="2" destOrd="0" parTransId="{D6D72B43-C207-451B-9926-B85828A3A9F6}" sibTransId="{15BEAE5B-4EF0-4833-80D2-37D307C3DFF0}"/>
    <dgm:cxn modelId="{CAF8F1DB-329C-49EC-971F-0B5CEF04E675}" type="presOf" srcId="{063F8E09-613A-49B3-8797-CECCD1B7310C}" destId="{D5A17C46-567D-4B46-B8C4-1FE741594F5A}" srcOrd="0" destOrd="0" presId="urn:microsoft.com/office/officeart/2005/8/layout/orgChart1"/>
    <dgm:cxn modelId="{34DEF6FC-6904-4E95-840B-70B78AE67BEC}" type="presOf" srcId="{9A8636B6-2FBC-4BDD-A6BF-F63F2DD4E062}" destId="{28A14480-E79D-49FE-8E56-CE217D6AA5A9}" srcOrd="1" destOrd="0" presId="urn:microsoft.com/office/officeart/2005/8/layout/orgChart1"/>
    <dgm:cxn modelId="{A18E7E2D-BC3F-4078-9C8F-56F2D1527E40}" type="presOf" srcId="{388D613A-B5C2-497F-875F-50C3F0CC9F6B}" destId="{78E5339A-09D4-4E51-9934-EF37F4E89F5D}" srcOrd="0" destOrd="0" presId="urn:microsoft.com/office/officeart/2005/8/layout/orgChart1"/>
    <dgm:cxn modelId="{CA27F259-CE6E-4A1A-8E7F-ABB1FEED57ED}" type="presOf" srcId="{8B6DB646-1A26-4CFF-9AED-AF8FC6DEF5E9}" destId="{CC07C65A-7762-43DC-8123-A31604616930}" srcOrd="1" destOrd="0" presId="urn:microsoft.com/office/officeart/2005/8/layout/orgChart1"/>
    <dgm:cxn modelId="{0FF7D71A-5278-4011-ACFD-F4325AF95BF4}" type="presOf" srcId="{D6D72B43-C207-451B-9926-B85828A3A9F6}" destId="{24071B44-92F0-4997-AB9D-8716F754824C}" srcOrd="0" destOrd="0" presId="urn:microsoft.com/office/officeart/2005/8/layout/orgChart1"/>
    <dgm:cxn modelId="{112C3DA2-6DD7-4646-A3FC-89794AB1F084}" type="presOf" srcId="{8B6DB646-1A26-4CFF-9AED-AF8FC6DEF5E9}" destId="{1F84ED68-20B4-42FE-AE75-983FD2802F8D}" srcOrd="0" destOrd="0" presId="urn:microsoft.com/office/officeart/2005/8/layout/orgChart1"/>
    <dgm:cxn modelId="{2FBBE76D-91CC-4095-AFC8-1EC7799239CD}" type="presOf" srcId="{DBE47AFA-7433-49A0-9BB3-EBE1881291F5}" destId="{F2B9FA58-0E0D-4EDA-BAB6-FEB0E4F3CE41}" srcOrd="1" destOrd="0" presId="urn:microsoft.com/office/officeart/2005/8/layout/orgChart1"/>
    <dgm:cxn modelId="{845AF6EE-F7C8-44D5-8285-AF68FD7BEE2D}" type="presOf" srcId="{FF0CBE5F-510D-47DB-9689-4F158515DA5B}" destId="{07454D8D-022D-4E76-BF30-EABC8B22A336}" srcOrd="0" destOrd="0" presId="urn:microsoft.com/office/officeart/2005/8/layout/orgChart1"/>
    <dgm:cxn modelId="{C8533F82-9D2F-4D5E-8847-0120F16EBF7C}" srcId="{8B6DB646-1A26-4CFF-9AED-AF8FC6DEF5E9}" destId="{DBE47AFA-7433-49A0-9BB3-EBE1881291F5}" srcOrd="3" destOrd="0" parTransId="{063F8E09-613A-49B3-8797-CECCD1B7310C}" sibTransId="{5276748C-928A-49C5-84D4-CC1094F510AE}"/>
    <dgm:cxn modelId="{AC042E47-871E-48E5-A830-F885FE948A10}" srcId="{8B6DB646-1A26-4CFF-9AED-AF8FC6DEF5E9}" destId="{32C576C3-9835-4E9A-81D1-5F4937B07A69}" srcOrd="1" destOrd="0" parTransId="{9A8AD0A9-7822-4E4D-938F-13C5327961B0}" sibTransId="{99F92102-B9AB-430C-B247-190AC7B4B4DC}"/>
    <dgm:cxn modelId="{C6C6F27D-2A3D-4260-BAE3-D794EBBF6BAE}" type="presOf" srcId="{F81CE9D9-DD14-4330-8127-3B28BC5925C1}" destId="{CB6DA059-14F4-4D94-BE18-07F24937ECC1}" srcOrd="0" destOrd="0" presId="urn:microsoft.com/office/officeart/2005/8/layout/orgChart1"/>
    <dgm:cxn modelId="{28CBBF82-90E7-4E6F-BC04-CE696BF788B8}" type="presParOf" srcId="{CB6DA059-14F4-4D94-BE18-07F24937ECC1}" destId="{B5C626AD-5178-46E3-93B0-E81BCB3CA788}" srcOrd="0" destOrd="0" presId="urn:microsoft.com/office/officeart/2005/8/layout/orgChart1"/>
    <dgm:cxn modelId="{958469BE-3ED2-47CF-B313-A913A57F34C1}" type="presParOf" srcId="{B5C626AD-5178-46E3-93B0-E81BCB3CA788}" destId="{9570C1A8-49D7-421B-8182-98638ACFF60A}" srcOrd="0" destOrd="0" presId="urn:microsoft.com/office/officeart/2005/8/layout/orgChart1"/>
    <dgm:cxn modelId="{7B6C5A87-80D6-4ABA-9256-7A0776B316DA}" type="presParOf" srcId="{9570C1A8-49D7-421B-8182-98638ACFF60A}" destId="{1F84ED68-20B4-42FE-AE75-983FD2802F8D}" srcOrd="0" destOrd="0" presId="urn:microsoft.com/office/officeart/2005/8/layout/orgChart1"/>
    <dgm:cxn modelId="{D5D5C4B6-5912-4FC1-B958-FD4CB611871C}" type="presParOf" srcId="{9570C1A8-49D7-421B-8182-98638ACFF60A}" destId="{CC07C65A-7762-43DC-8123-A31604616930}" srcOrd="1" destOrd="0" presId="urn:microsoft.com/office/officeart/2005/8/layout/orgChart1"/>
    <dgm:cxn modelId="{DE84F02F-088B-434A-AE45-A1AA0BD1541C}" type="presParOf" srcId="{B5C626AD-5178-46E3-93B0-E81BCB3CA788}" destId="{CB639BC7-71F2-4C65-8B95-A86421782D40}" srcOrd="1" destOrd="0" presId="urn:microsoft.com/office/officeart/2005/8/layout/orgChart1"/>
    <dgm:cxn modelId="{397EB136-A4DE-4AD4-9773-A6FBDFE85E5A}" type="presParOf" srcId="{CB639BC7-71F2-4C65-8B95-A86421782D40}" destId="{9CBC8ADD-B70F-4138-A907-B2ACABD8CD86}" srcOrd="0" destOrd="0" presId="urn:microsoft.com/office/officeart/2005/8/layout/orgChart1"/>
    <dgm:cxn modelId="{BB8B0EBF-0B29-46B4-9173-401A0B8CFE0E}" type="presParOf" srcId="{CB639BC7-71F2-4C65-8B95-A86421782D40}" destId="{B3F81686-78A7-40B4-97C0-73CCB41A6970}" srcOrd="1" destOrd="0" presId="urn:microsoft.com/office/officeart/2005/8/layout/orgChart1"/>
    <dgm:cxn modelId="{AD0C19DC-25F7-4373-B43F-DB9CB846FA2B}" type="presParOf" srcId="{B3F81686-78A7-40B4-97C0-73CCB41A6970}" destId="{8A25F960-5936-4EDB-9033-70A2E0BC4DDC}" srcOrd="0" destOrd="0" presId="urn:microsoft.com/office/officeart/2005/8/layout/orgChart1"/>
    <dgm:cxn modelId="{0DAA9BA8-AC2A-4E22-948E-0F449DB1C1FA}" type="presParOf" srcId="{8A25F960-5936-4EDB-9033-70A2E0BC4DDC}" destId="{9FA5BACC-4968-4525-A419-F48422D114B2}" srcOrd="0" destOrd="0" presId="urn:microsoft.com/office/officeart/2005/8/layout/orgChart1"/>
    <dgm:cxn modelId="{C8EC0DD3-678E-4A44-865F-B7F2DE5FEA86}" type="presParOf" srcId="{8A25F960-5936-4EDB-9033-70A2E0BC4DDC}" destId="{B1BD13A7-793E-490D-B263-D4A2AF143390}" srcOrd="1" destOrd="0" presId="urn:microsoft.com/office/officeart/2005/8/layout/orgChart1"/>
    <dgm:cxn modelId="{D9D57141-A991-4CB4-90ED-7BECCB3150ED}" type="presParOf" srcId="{B3F81686-78A7-40B4-97C0-73CCB41A6970}" destId="{C975AFDF-304B-4447-8718-924D223EEA89}" srcOrd="1" destOrd="0" presId="urn:microsoft.com/office/officeart/2005/8/layout/orgChart1"/>
    <dgm:cxn modelId="{C5E8C09C-7701-4675-B310-81F7A6F58FA2}" type="presParOf" srcId="{B3F81686-78A7-40B4-97C0-73CCB41A6970}" destId="{5BACDA55-E6D8-41FF-9334-B078B78BB81A}" srcOrd="2" destOrd="0" presId="urn:microsoft.com/office/officeart/2005/8/layout/orgChart1"/>
    <dgm:cxn modelId="{029C03BC-C1CC-45B1-AA07-3415800A9972}" type="presParOf" srcId="{CB639BC7-71F2-4C65-8B95-A86421782D40}" destId="{24071B44-92F0-4997-AB9D-8716F754824C}" srcOrd="2" destOrd="0" presId="urn:microsoft.com/office/officeart/2005/8/layout/orgChart1"/>
    <dgm:cxn modelId="{DD04C1EF-D9B2-4619-B3D1-A04F69D95784}" type="presParOf" srcId="{CB639BC7-71F2-4C65-8B95-A86421782D40}" destId="{E6BA8378-2198-4484-B13F-CB0ECF0A294F}" srcOrd="3" destOrd="0" presId="urn:microsoft.com/office/officeart/2005/8/layout/orgChart1"/>
    <dgm:cxn modelId="{DDCF3971-7275-427E-A4DF-E49B2C994500}" type="presParOf" srcId="{E6BA8378-2198-4484-B13F-CB0ECF0A294F}" destId="{DA1BACE5-58A6-4065-B885-CCE1490C00F4}" srcOrd="0" destOrd="0" presId="urn:microsoft.com/office/officeart/2005/8/layout/orgChart1"/>
    <dgm:cxn modelId="{79257D7C-0AE9-4024-B495-6C30CDF2FF05}" type="presParOf" srcId="{DA1BACE5-58A6-4065-B885-CCE1490C00F4}" destId="{727DB709-B139-4055-824B-4F6348E844F3}" srcOrd="0" destOrd="0" presId="urn:microsoft.com/office/officeart/2005/8/layout/orgChart1"/>
    <dgm:cxn modelId="{39EF730C-C41D-4F29-9B6C-C88EE7185C30}" type="presParOf" srcId="{DA1BACE5-58A6-4065-B885-CCE1490C00F4}" destId="{28A14480-E79D-49FE-8E56-CE217D6AA5A9}" srcOrd="1" destOrd="0" presId="urn:microsoft.com/office/officeart/2005/8/layout/orgChart1"/>
    <dgm:cxn modelId="{C06A87EC-4440-4885-B1EA-B294F72B0841}" type="presParOf" srcId="{E6BA8378-2198-4484-B13F-CB0ECF0A294F}" destId="{D573895F-60A2-4D24-BF17-CE86B0B4F458}" srcOrd="1" destOrd="0" presId="urn:microsoft.com/office/officeart/2005/8/layout/orgChart1"/>
    <dgm:cxn modelId="{11C2B932-0756-4E9B-87D4-CED06FE03F65}" type="presParOf" srcId="{E6BA8378-2198-4484-B13F-CB0ECF0A294F}" destId="{2047892F-D3BF-4BF2-BD00-72583E5125CD}" srcOrd="2" destOrd="0" presId="urn:microsoft.com/office/officeart/2005/8/layout/orgChart1"/>
    <dgm:cxn modelId="{E4E6D03B-55E0-4852-8DEB-15CE2271FB1D}" type="presParOf" srcId="{CB639BC7-71F2-4C65-8B95-A86421782D40}" destId="{D5A17C46-567D-4B46-B8C4-1FE741594F5A}" srcOrd="4" destOrd="0" presId="urn:microsoft.com/office/officeart/2005/8/layout/orgChart1"/>
    <dgm:cxn modelId="{D96766B7-13EA-4A6B-A586-1D10A3583385}" type="presParOf" srcId="{CB639BC7-71F2-4C65-8B95-A86421782D40}" destId="{941CDB62-A8D3-409A-94BF-7BE080AAF5C1}" srcOrd="5" destOrd="0" presId="urn:microsoft.com/office/officeart/2005/8/layout/orgChart1"/>
    <dgm:cxn modelId="{37E37463-3CAC-4337-B583-3277A3C6E8AD}" type="presParOf" srcId="{941CDB62-A8D3-409A-94BF-7BE080AAF5C1}" destId="{FC616620-FA78-4A46-9FA5-AFC981D2212A}" srcOrd="0" destOrd="0" presId="urn:microsoft.com/office/officeart/2005/8/layout/orgChart1"/>
    <dgm:cxn modelId="{752857DC-AD61-4803-B3DB-5599B3C34A89}" type="presParOf" srcId="{FC616620-FA78-4A46-9FA5-AFC981D2212A}" destId="{81F3B1B8-4F04-403B-9497-5970827AAAD6}" srcOrd="0" destOrd="0" presId="urn:microsoft.com/office/officeart/2005/8/layout/orgChart1"/>
    <dgm:cxn modelId="{BCD87BB4-7A2F-4BD6-876C-921A5EC619D6}" type="presParOf" srcId="{FC616620-FA78-4A46-9FA5-AFC981D2212A}" destId="{F2B9FA58-0E0D-4EDA-BAB6-FEB0E4F3CE41}" srcOrd="1" destOrd="0" presId="urn:microsoft.com/office/officeart/2005/8/layout/orgChart1"/>
    <dgm:cxn modelId="{3C9F72DC-02CD-43C8-A715-A20339DC518F}" type="presParOf" srcId="{941CDB62-A8D3-409A-94BF-7BE080AAF5C1}" destId="{1C27BAAF-91A5-409B-B747-DB7BBA373EC0}" srcOrd="1" destOrd="0" presId="urn:microsoft.com/office/officeart/2005/8/layout/orgChart1"/>
    <dgm:cxn modelId="{4888AA63-736C-4CAF-B995-FA60978D0083}" type="presParOf" srcId="{941CDB62-A8D3-409A-94BF-7BE080AAF5C1}" destId="{87354610-5243-4C2E-91CD-B820C5D1889D}" srcOrd="2" destOrd="0" presId="urn:microsoft.com/office/officeart/2005/8/layout/orgChart1"/>
    <dgm:cxn modelId="{AE1998FB-9D04-4ADC-AC37-BAD83AA2C5C8}" type="presParOf" srcId="{CB639BC7-71F2-4C65-8B95-A86421782D40}" destId="{DA61976D-80C1-4C65-B1DE-52BA57CF53F0}" srcOrd="6" destOrd="0" presId="urn:microsoft.com/office/officeart/2005/8/layout/orgChart1"/>
    <dgm:cxn modelId="{40C5B1E2-EE69-41FA-9CC8-A14AC8BEE3AD}" type="presParOf" srcId="{CB639BC7-71F2-4C65-8B95-A86421782D40}" destId="{1971025B-4CD0-4040-8CA3-C37C7758276F}" srcOrd="7" destOrd="0" presId="urn:microsoft.com/office/officeart/2005/8/layout/orgChart1"/>
    <dgm:cxn modelId="{461C2021-8431-4FB2-9ECC-EADAA77132FB}" type="presParOf" srcId="{1971025B-4CD0-4040-8CA3-C37C7758276F}" destId="{A6D49F00-AD86-422A-B44B-97C1C9999E59}" srcOrd="0" destOrd="0" presId="urn:microsoft.com/office/officeart/2005/8/layout/orgChart1"/>
    <dgm:cxn modelId="{74C3F204-A9E8-40D1-9F6F-5C7B259C2C9A}" type="presParOf" srcId="{A6D49F00-AD86-422A-B44B-97C1C9999E59}" destId="{2FD08172-3624-4CAE-BAAC-CF9021ECC232}" srcOrd="0" destOrd="0" presId="urn:microsoft.com/office/officeart/2005/8/layout/orgChart1"/>
    <dgm:cxn modelId="{40B74BE1-F709-41CB-9457-0942ADB2EF32}" type="presParOf" srcId="{A6D49F00-AD86-422A-B44B-97C1C9999E59}" destId="{24B375C5-B18D-45B1-A7D6-B28B3AD62A1C}" srcOrd="1" destOrd="0" presId="urn:microsoft.com/office/officeart/2005/8/layout/orgChart1"/>
    <dgm:cxn modelId="{2363379A-D7EC-412E-9C5C-5B093FE11A02}" type="presParOf" srcId="{1971025B-4CD0-4040-8CA3-C37C7758276F}" destId="{28D4680F-8235-41DD-BD62-BE58B5102A7D}" srcOrd="1" destOrd="0" presId="urn:microsoft.com/office/officeart/2005/8/layout/orgChart1"/>
    <dgm:cxn modelId="{132113B7-D32B-468C-879A-0E17A69EFA5C}" type="presParOf" srcId="{1971025B-4CD0-4040-8CA3-C37C7758276F}" destId="{11AB5606-3D81-4102-BF8C-BBE3F3FC4585}" srcOrd="2" destOrd="0" presId="urn:microsoft.com/office/officeart/2005/8/layout/orgChart1"/>
    <dgm:cxn modelId="{81726CF2-3980-459F-93A4-3E69EEE8D2E1}" type="presParOf" srcId="{B5C626AD-5178-46E3-93B0-E81BCB3CA788}" destId="{DBDCD07E-0A45-4A6E-9940-3D63B29EEDDD}" srcOrd="2" destOrd="0" presId="urn:microsoft.com/office/officeart/2005/8/layout/orgChart1"/>
    <dgm:cxn modelId="{7635CCDC-4309-4E87-82CF-349318792850}" type="presParOf" srcId="{DBDCD07E-0A45-4A6E-9940-3D63B29EEDDD}" destId="{07454D8D-022D-4E76-BF30-EABC8B22A336}" srcOrd="0" destOrd="0" presId="urn:microsoft.com/office/officeart/2005/8/layout/orgChart1"/>
    <dgm:cxn modelId="{932857F8-2E29-4B4D-88AA-D4A06271ED92}" type="presParOf" srcId="{DBDCD07E-0A45-4A6E-9940-3D63B29EEDDD}" destId="{B4DDD33D-AF15-48BE-BBD3-60E5207267C9}" srcOrd="1" destOrd="0" presId="urn:microsoft.com/office/officeart/2005/8/layout/orgChart1"/>
    <dgm:cxn modelId="{D6794F58-F8A6-458C-87FF-307446321F3A}" type="presParOf" srcId="{B4DDD33D-AF15-48BE-BBD3-60E5207267C9}" destId="{71F20435-346E-4496-8E8E-D9D86645AC64}" srcOrd="0" destOrd="0" presId="urn:microsoft.com/office/officeart/2005/8/layout/orgChart1"/>
    <dgm:cxn modelId="{394A1AE3-6587-4B95-AC0C-CC39F0B773DC}" type="presParOf" srcId="{71F20435-346E-4496-8E8E-D9D86645AC64}" destId="{78E5339A-09D4-4E51-9934-EF37F4E89F5D}" srcOrd="0" destOrd="0" presId="urn:microsoft.com/office/officeart/2005/8/layout/orgChart1"/>
    <dgm:cxn modelId="{C2C94765-0EBB-4F71-B0A8-69902FBDA1C8}" type="presParOf" srcId="{71F20435-346E-4496-8E8E-D9D86645AC64}" destId="{B01D6CBC-A10B-4DE6-AE8F-0F6FD99FC67A}" srcOrd="1" destOrd="0" presId="urn:microsoft.com/office/officeart/2005/8/layout/orgChart1"/>
    <dgm:cxn modelId="{7074963E-38DE-4FC1-8085-A32BCE8AF1E9}" type="presParOf" srcId="{B4DDD33D-AF15-48BE-BBD3-60E5207267C9}" destId="{42707085-5453-43B1-B029-32D4D67BC52F}" srcOrd="1" destOrd="0" presId="urn:microsoft.com/office/officeart/2005/8/layout/orgChart1"/>
    <dgm:cxn modelId="{EF717990-82EA-4432-90B6-278DA835600A}" type="presParOf" srcId="{B4DDD33D-AF15-48BE-BBD3-60E5207267C9}" destId="{8BD90B88-B857-4BE6-BBEF-52D47C7D274B}"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EEC0791-3036-4875-BD32-4344AE0ABA31}"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45059A4E-38D1-4B90-9F39-9C5CA1DC7FCD}">
      <dgm:prSet phldrT="[Text]" custT="1"/>
      <dgm:spPr/>
      <dgm:t>
        <a:bodyPr/>
        <a:lstStyle/>
        <a:p>
          <a:r>
            <a:rPr lang="en-US" sz="1800" smtClean="0"/>
            <a:t>Parliamentary Advisory Committee on Agriculture</a:t>
          </a:r>
          <a:endParaRPr lang="en-US" sz="1800" dirty="0"/>
        </a:p>
      </dgm:t>
    </dgm:pt>
    <dgm:pt modelId="{E53C2517-5E17-4ACA-9A8A-6FDD2C1AB5FE}" type="parTrans" cxnId="{AA333A17-C33B-4EAB-B5D2-76ECD85893CC}">
      <dgm:prSet/>
      <dgm:spPr/>
      <dgm:t>
        <a:bodyPr/>
        <a:lstStyle/>
        <a:p>
          <a:endParaRPr lang="en-US" sz="1800">
            <a:solidFill>
              <a:schemeClr val="bg1"/>
            </a:solidFill>
          </a:endParaRPr>
        </a:p>
      </dgm:t>
    </dgm:pt>
    <dgm:pt modelId="{C5E4EDAF-1E86-4A63-9709-13D1E890F3A7}" type="sibTrans" cxnId="{AA333A17-C33B-4EAB-B5D2-76ECD85893CC}">
      <dgm:prSet/>
      <dgm:spPr/>
      <dgm:t>
        <a:bodyPr/>
        <a:lstStyle/>
        <a:p>
          <a:endParaRPr lang="en-US" sz="1800">
            <a:solidFill>
              <a:schemeClr val="bg1"/>
            </a:solidFill>
          </a:endParaRPr>
        </a:p>
      </dgm:t>
    </dgm:pt>
    <dgm:pt modelId="{51024758-AD36-4FE6-931E-F6B11C10DC63}">
      <dgm:prSet phldrT="[Text]" custT="1"/>
      <dgm:spPr/>
      <dgm:t>
        <a:bodyPr/>
        <a:lstStyle/>
        <a:p>
          <a:r>
            <a:rPr lang="en-US" sz="1800" smtClean="0"/>
            <a:t>Minimize usage of Agro-chemicals</a:t>
          </a:r>
        </a:p>
        <a:p>
          <a:r>
            <a:rPr lang="en-US" sz="1800" smtClean="0"/>
            <a:t>Avoidance of misuse, overuse &amp; abuse of chemical inputs in Agriculture</a:t>
          </a:r>
        </a:p>
        <a:p>
          <a:endParaRPr lang="en-US" sz="1800" dirty="0"/>
        </a:p>
      </dgm:t>
    </dgm:pt>
    <dgm:pt modelId="{A6C96EE8-1208-4501-A81C-381B35F94143}" type="parTrans" cxnId="{F52DD5FA-E28D-44DD-87C5-CC7399590AB7}">
      <dgm:prSet/>
      <dgm:spPr/>
      <dgm:t>
        <a:bodyPr/>
        <a:lstStyle/>
        <a:p>
          <a:endParaRPr lang="en-US" sz="1800">
            <a:solidFill>
              <a:schemeClr val="bg1"/>
            </a:solidFill>
          </a:endParaRPr>
        </a:p>
      </dgm:t>
    </dgm:pt>
    <dgm:pt modelId="{6F8BF408-6AC1-43C2-8BA6-11D9FB22380D}" type="sibTrans" cxnId="{F52DD5FA-E28D-44DD-87C5-CC7399590AB7}">
      <dgm:prSet/>
      <dgm:spPr/>
      <dgm:t>
        <a:bodyPr/>
        <a:lstStyle/>
        <a:p>
          <a:endParaRPr lang="en-US" sz="1800">
            <a:solidFill>
              <a:schemeClr val="bg1"/>
            </a:solidFill>
          </a:endParaRPr>
        </a:p>
      </dgm:t>
    </dgm:pt>
    <dgm:pt modelId="{159F0F4F-DD8A-4FD4-9890-47D3D13F3744}">
      <dgm:prSet custT="1"/>
      <dgm:spPr/>
      <dgm:t>
        <a:bodyPr/>
        <a:lstStyle/>
        <a:p>
          <a:r>
            <a:rPr lang="en-US" sz="1800" dirty="0" smtClean="0"/>
            <a:t>Identification of research needs by </a:t>
          </a:r>
          <a:r>
            <a:rPr lang="en-US" sz="1800" i="1" dirty="0" smtClean="0"/>
            <a:t>National Committee on Post Harvest Technology &amp; Human Nutrition</a:t>
          </a:r>
          <a:r>
            <a:rPr lang="en-US" sz="1800" dirty="0" smtClean="0"/>
            <a:t> of the  </a:t>
          </a:r>
          <a:r>
            <a:rPr lang="en-US" sz="1800" b="1" dirty="0" smtClean="0"/>
            <a:t>Sri Lanka Council for Agricultural Research Policy (SLCARP)</a:t>
          </a:r>
          <a:endParaRPr lang="en-US" sz="1800" b="1" dirty="0"/>
        </a:p>
      </dgm:t>
    </dgm:pt>
    <dgm:pt modelId="{ED0C26B2-AACC-4EBB-8553-820350BFF071}" type="parTrans" cxnId="{3081F731-46F4-4420-827F-53D82027F6BB}">
      <dgm:prSet/>
      <dgm:spPr/>
      <dgm:t>
        <a:bodyPr/>
        <a:lstStyle/>
        <a:p>
          <a:endParaRPr lang="en-US" sz="1800">
            <a:solidFill>
              <a:schemeClr val="bg1"/>
            </a:solidFill>
          </a:endParaRPr>
        </a:p>
      </dgm:t>
    </dgm:pt>
    <dgm:pt modelId="{FE5D78BE-1561-4F86-8761-3648B8ECC336}" type="sibTrans" cxnId="{3081F731-46F4-4420-827F-53D82027F6BB}">
      <dgm:prSet/>
      <dgm:spPr/>
      <dgm:t>
        <a:bodyPr/>
        <a:lstStyle/>
        <a:p>
          <a:endParaRPr lang="en-US" sz="1800">
            <a:solidFill>
              <a:schemeClr val="bg1"/>
            </a:solidFill>
          </a:endParaRPr>
        </a:p>
      </dgm:t>
    </dgm:pt>
    <dgm:pt modelId="{31E238F6-18C4-4A7D-80CD-35D8FAA77F18}">
      <dgm:prSet custT="1"/>
      <dgm:spPr/>
      <dgm:t>
        <a:bodyPr/>
        <a:lstStyle/>
        <a:p>
          <a:r>
            <a:rPr lang="en-US" sz="1800" smtClean="0"/>
            <a:t>15 Recommendations Submitted as a cabinet paper</a:t>
          </a:r>
          <a:endParaRPr lang="en-US" sz="1800" dirty="0"/>
        </a:p>
      </dgm:t>
    </dgm:pt>
    <dgm:pt modelId="{A6EAF14E-7D44-4C76-ACEA-1BDA4A024346}" type="parTrans" cxnId="{360ACB88-0AC2-4DA9-9B01-50F455497651}">
      <dgm:prSet/>
      <dgm:spPr/>
      <dgm:t>
        <a:bodyPr/>
        <a:lstStyle/>
        <a:p>
          <a:endParaRPr lang="en-US" sz="1800">
            <a:solidFill>
              <a:schemeClr val="bg1"/>
            </a:solidFill>
          </a:endParaRPr>
        </a:p>
      </dgm:t>
    </dgm:pt>
    <dgm:pt modelId="{B7B84035-18A9-4475-9EEA-57B5324A65B7}" type="sibTrans" cxnId="{360ACB88-0AC2-4DA9-9B01-50F455497651}">
      <dgm:prSet/>
      <dgm:spPr/>
      <dgm:t>
        <a:bodyPr/>
        <a:lstStyle/>
        <a:p>
          <a:endParaRPr lang="en-US" sz="1800">
            <a:solidFill>
              <a:schemeClr val="bg1"/>
            </a:solidFill>
          </a:endParaRPr>
        </a:p>
      </dgm:t>
    </dgm:pt>
    <dgm:pt modelId="{28B66AAF-359E-442C-A050-69A7895F7696}">
      <dgm:prSet custT="1"/>
      <dgm:spPr/>
      <dgm:t>
        <a:bodyPr/>
        <a:lstStyle/>
        <a:p>
          <a:r>
            <a:rPr lang="en-US" sz="1800" dirty="0" smtClean="0"/>
            <a:t>Updated Fertilizer Recommendations for paddy</a:t>
          </a:r>
          <a:endParaRPr lang="en-US" sz="1800" dirty="0"/>
        </a:p>
      </dgm:t>
    </dgm:pt>
    <dgm:pt modelId="{245075A8-96A8-423C-A084-3D08AAFDB2B1}" type="parTrans" cxnId="{4DF0BA86-2B2A-4CC5-A644-15D53846466C}">
      <dgm:prSet/>
      <dgm:spPr/>
      <dgm:t>
        <a:bodyPr/>
        <a:lstStyle/>
        <a:p>
          <a:endParaRPr lang="en-US" sz="1800"/>
        </a:p>
      </dgm:t>
    </dgm:pt>
    <dgm:pt modelId="{672520A4-7D88-4BD1-8E3B-493C89F85D04}" type="sibTrans" cxnId="{4DF0BA86-2B2A-4CC5-A644-15D53846466C}">
      <dgm:prSet/>
      <dgm:spPr/>
      <dgm:t>
        <a:bodyPr/>
        <a:lstStyle/>
        <a:p>
          <a:endParaRPr lang="en-US" sz="1800"/>
        </a:p>
      </dgm:t>
    </dgm:pt>
    <dgm:pt modelId="{13F23F4F-DFE3-4D0B-850B-E4B0C2077C75}">
      <dgm:prSet custT="1"/>
      <dgm:spPr/>
      <dgm:t>
        <a:bodyPr/>
        <a:lstStyle/>
        <a:p>
          <a:r>
            <a:rPr lang="en-US" sz="1800" dirty="0" smtClean="0"/>
            <a:t>Banned importation of  4 pesticides</a:t>
          </a:r>
        </a:p>
        <a:p>
          <a:r>
            <a:rPr lang="en-US" sz="1800" b="1" dirty="0" err="1" smtClean="0"/>
            <a:t>Carbaryl</a:t>
          </a:r>
          <a:r>
            <a:rPr lang="en-US" sz="1800" b="1" dirty="0" smtClean="0"/>
            <a:t>,  </a:t>
          </a:r>
          <a:r>
            <a:rPr lang="en-US" sz="1800" b="1" dirty="0" err="1" smtClean="0"/>
            <a:t>Chloropyrifos</a:t>
          </a:r>
          <a:r>
            <a:rPr lang="en-US" sz="1800" b="1" dirty="0" smtClean="0"/>
            <a:t>, </a:t>
          </a:r>
          <a:r>
            <a:rPr lang="en-US" sz="1800" b="1" dirty="0" err="1" smtClean="0"/>
            <a:t>Carbofuran</a:t>
          </a:r>
          <a:r>
            <a:rPr lang="en-US" sz="1800" b="1" dirty="0" smtClean="0"/>
            <a:t>,  </a:t>
          </a:r>
          <a:r>
            <a:rPr lang="en-US" sz="1800" b="1" dirty="0" err="1" smtClean="0"/>
            <a:t>Propanil</a:t>
          </a:r>
          <a:endParaRPr lang="en-US" sz="1800" b="1" dirty="0"/>
        </a:p>
      </dgm:t>
    </dgm:pt>
    <dgm:pt modelId="{41651DB1-C92D-4C0E-AB33-71A9260E8B09}" type="parTrans" cxnId="{B7B9E1CC-E640-4837-8079-2FC4BD5E7FE0}">
      <dgm:prSet/>
      <dgm:spPr/>
      <dgm:t>
        <a:bodyPr/>
        <a:lstStyle/>
        <a:p>
          <a:endParaRPr lang="en-US" sz="1800"/>
        </a:p>
      </dgm:t>
    </dgm:pt>
    <dgm:pt modelId="{9E3354A3-5C30-4EBE-B886-6529EA12DD85}" type="sibTrans" cxnId="{B7B9E1CC-E640-4837-8079-2FC4BD5E7FE0}">
      <dgm:prSet/>
      <dgm:spPr/>
      <dgm:t>
        <a:bodyPr/>
        <a:lstStyle/>
        <a:p>
          <a:endParaRPr lang="en-US" sz="1800"/>
        </a:p>
      </dgm:t>
    </dgm:pt>
    <dgm:pt modelId="{97E2FBA6-DC38-46AA-A1CF-3A22AA9C6971}" type="pres">
      <dgm:prSet presAssocID="{4EEC0791-3036-4875-BD32-4344AE0ABA31}" presName="diagram" presStyleCnt="0">
        <dgm:presLayoutVars>
          <dgm:dir/>
          <dgm:resizeHandles val="exact"/>
        </dgm:presLayoutVars>
      </dgm:prSet>
      <dgm:spPr/>
      <dgm:t>
        <a:bodyPr/>
        <a:lstStyle/>
        <a:p>
          <a:endParaRPr lang="en-US"/>
        </a:p>
      </dgm:t>
    </dgm:pt>
    <dgm:pt modelId="{3FD3FD07-56AF-466F-8492-8BD7B243C69D}" type="pres">
      <dgm:prSet presAssocID="{45059A4E-38D1-4B90-9F39-9C5CA1DC7FCD}" presName="node" presStyleLbl="node1" presStyleIdx="0" presStyleCnt="6">
        <dgm:presLayoutVars>
          <dgm:bulletEnabled val="1"/>
        </dgm:presLayoutVars>
      </dgm:prSet>
      <dgm:spPr/>
      <dgm:t>
        <a:bodyPr/>
        <a:lstStyle/>
        <a:p>
          <a:endParaRPr lang="en-US"/>
        </a:p>
      </dgm:t>
    </dgm:pt>
    <dgm:pt modelId="{D32FB06B-A33E-45C4-BFBC-F98193EA8D12}" type="pres">
      <dgm:prSet presAssocID="{C5E4EDAF-1E86-4A63-9709-13D1E890F3A7}" presName="sibTrans" presStyleCnt="0"/>
      <dgm:spPr/>
    </dgm:pt>
    <dgm:pt modelId="{27030892-9CDB-4086-937F-CB78065ACC8B}" type="pres">
      <dgm:prSet presAssocID="{51024758-AD36-4FE6-931E-F6B11C10DC63}" presName="node" presStyleLbl="node1" presStyleIdx="1" presStyleCnt="6">
        <dgm:presLayoutVars>
          <dgm:bulletEnabled val="1"/>
        </dgm:presLayoutVars>
      </dgm:prSet>
      <dgm:spPr/>
      <dgm:t>
        <a:bodyPr/>
        <a:lstStyle/>
        <a:p>
          <a:endParaRPr lang="en-US"/>
        </a:p>
      </dgm:t>
    </dgm:pt>
    <dgm:pt modelId="{DF490D04-778F-4ECA-8138-4D3359F8A55F}" type="pres">
      <dgm:prSet presAssocID="{6F8BF408-6AC1-43C2-8BA6-11D9FB22380D}" presName="sibTrans" presStyleCnt="0"/>
      <dgm:spPr/>
    </dgm:pt>
    <dgm:pt modelId="{D3368204-3A77-45D6-801E-D3CD9B45EB7C}" type="pres">
      <dgm:prSet presAssocID="{159F0F4F-DD8A-4FD4-9890-47D3D13F3744}" presName="node" presStyleLbl="node1" presStyleIdx="2" presStyleCnt="6">
        <dgm:presLayoutVars>
          <dgm:bulletEnabled val="1"/>
        </dgm:presLayoutVars>
      </dgm:prSet>
      <dgm:spPr/>
      <dgm:t>
        <a:bodyPr/>
        <a:lstStyle/>
        <a:p>
          <a:endParaRPr lang="en-US"/>
        </a:p>
      </dgm:t>
    </dgm:pt>
    <dgm:pt modelId="{7A1137A1-E1DE-4331-A962-A175D256B001}" type="pres">
      <dgm:prSet presAssocID="{FE5D78BE-1561-4F86-8761-3648B8ECC336}" presName="sibTrans" presStyleCnt="0"/>
      <dgm:spPr/>
    </dgm:pt>
    <dgm:pt modelId="{9A885D78-25ED-4CCC-BEE2-F9BB7EE9683A}" type="pres">
      <dgm:prSet presAssocID="{31E238F6-18C4-4A7D-80CD-35D8FAA77F18}" presName="node" presStyleLbl="node1" presStyleIdx="3" presStyleCnt="6">
        <dgm:presLayoutVars>
          <dgm:bulletEnabled val="1"/>
        </dgm:presLayoutVars>
      </dgm:prSet>
      <dgm:spPr/>
      <dgm:t>
        <a:bodyPr/>
        <a:lstStyle/>
        <a:p>
          <a:endParaRPr lang="en-US"/>
        </a:p>
      </dgm:t>
    </dgm:pt>
    <dgm:pt modelId="{6090E636-4059-408E-9015-119C03A78156}" type="pres">
      <dgm:prSet presAssocID="{B7B84035-18A9-4475-9EEA-57B5324A65B7}" presName="sibTrans" presStyleCnt="0"/>
      <dgm:spPr/>
    </dgm:pt>
    <dgm:pt modelId="{4A2EA349-EBC2-4E38-95CB-38C34A95AB47}" type="pres">
      <dgm:prSet presAssocID="{28B66AAF-359E-442C-A050-69A7895F7696}" presName="node" presStyleLbl="node1" presStyleIdx="4" presStyleCnt="6">
        <dgm:presLayoutVars>
          <dgm:bulletEnabled val="1"/>
        </dgm:presLayoutVars>
      </dgm:prSet>
      <dgm:spPr/>
      <dgm:t>
        <a:bodyPr/>
        <a:lstStyle/>
        <a:p>
          <a:endParaRPr lang="en-US"/>
        </a:p>
      </dgm:t>
    </dgm:pt>
    <dgm:pt modelId="{FFD00A02-9CEB-4CB5-8C9A-EC6A8394437C}" type="pres">
      <dgm:prSet presAssocID="{672520A4-7D88-4BD1-8E3B-493C89F85D04}" presName="sibTrans" presStyleCnt="0"/>
      <dgm:spPr/>
    </dgm:pt>
    <dgm:pt modelId="{DE4EEEC0-B9F5-497F-A6D9-A5912637B327}" type="pres">
      <dgm:prSet presAssocID="{13F23F4F-DFE3-4D0B-850B-E4B0C2077C75}" presName="node" presStyleLbl="node1" presStyleIdx="5" presStyleCnt="6">
        <dgm:presLayoutVars>
          <dgm:bulletEnabled val="1"/>
        </dgm:presLayoutVars>
      </dgm:prSet>
      <dgm:spPr/>
      <dgm:t>
        <a:bodyPr/>
        <a:lstStyle/>
        <a:p>
          <a:endParaRPr lang="en-US"/>
        </a:p>
      </dgm:t>
    </dgm:pt>
  </dgm:ptLst>
  <dgm:cxnLst>
    <dgm:cxn modelId="{AA333A17-C33B-4EAB-B5D2-76ECD85893CC}" srcId="{4EEC0791-3036-4875-BD32-4344AE0ABA31}" destId="{45059A4E-38D1-4B90-9F39-9C5CA1DC7FCD}" srcOrd="0" destOrd="0" parTransId="{E53C2517-5E17-4ACA-9A8A-6FDD2C1AB5FE}" sibTransId="{C5E4EDAF-1E86-4A63-9709-13D1E890F3A7}"/>
    <dgm:cxn modelId="{9B1EE553-972C-42E4-9ED7-D5427A45CAE1}" type="presOf" srcId="{31E238F6-18C4-4A7D-80CD-35D8FAA77F18}" destId="{9A885D78-25ED-4CCC-BEE2-F9BB7EE9683A}" srcOrd="0" destOrd="0" presId="urn:microsoft.com/office/officeart/2005/8/layout/default"/>
    <dgm:cxn modelId="{3081F731-46F4-4420-827F-53D82027F6BB}" srcId="{4EEC0791-3036-4875-BD32-4344AE0ABA31}" destId="{159F0F4F-DD8A-4FD4-9890-47D3D13F3744}" srcOrd="2" destOrd="0" parTransId="{ED0C26B2-AACC-4EBB-8553-820350BFF071}" sibTransId="{FE5D78BE-1561-4F86-8761-3648B8ECC336}"/>
    <dgm:cxn modelId="{5AB1F12D-ADD3-45BD-9A1D-46CBF9AC83A9}" type="presOf" srcId="{13F23F4F-DFE3-4D0B-850B-E4B0C2077C75}" destId="{DE4EEEC0-B9F5-497F-A6D9-A5912637B327}" srcOrd="0" destOrd="0" presId="urn:microsoft.com/office/officeart/2005/8/layout/default"/>
    <dgm:cxn modelId="{4DF0BA86-2B2A-4CC5-A644-15D53846466C}" srcId="{4EEC0791-3036-4875-BD32-4344AE0ABA31}" destId="{28B66AAF-359E-442C-A050-69A7895F7696}" srcOrd="4" destOrd="0" parTransId="{245075A8-96A8-423C-A084-3D08AAFDB2B1}" sibTransId="{672520A4-7D88-4BD1-8E3B-493C89F85D04}"/>
    <dgm:cxn modelId="{08567F41-A9A8-46C9-8285-53C673C3DE62}" type="presOf" srcId="{28B66AAF-359E-442C-A050-69A7895F7696}" destId="{4A2EA349-EBC2-4E38-95CB-38C34A95AB47}" srcOrd="0" destOrd="0" presId="urn:microsoft.com/office/officeart/2005/8/layout/default"/>
    <dgm:cxn modelId="{B7B9E1CC-E640-4837-8079-2FC4BD5E7FE0}" srcId="{4EEC0791-3036-4875-BD32-4344AE0ABA31}" destId="{13F23F4F-DFE3-4D0B-850B-E4B0C2077C75}" srcOrd="5" destOrd="0" parTransId="{41651DB1-C92D-4C0E-AB33-71A9260E8B09}" sibTransId="{9E3354A3-5C30-4EBE-B886-6529EA12DD85}"/>
    <dgm:cxn modelId="{10E85A62-056F-4703-BF24-0FCCE7CEFC68}" type="presOf" srcId="{51024758-AD36-4FE6-931E-F6B11C10DC63}" destId="{27030892-9CDB-4086-937F-CB78065ACC8B}" srcOrd="0" destOrd="0" presId="urn:microsoft.com/office/officeart/2005/8/layout/default"/>
    <dgm:cxn modelId="{EE586BCA-2970-45FF-B972-FF9B5D59F443}" type="presOf" srcId="{45059A4E-38D1-4B90-9F39-9C5CA1DC7FCD}" destId="{3FD3FD07-56AF-466F-8492-8BD7B243C69D}" srcOrd="0" destOrd="0" presId="urn:microsoft.com/office/officeart/2005/8/layout/default"/>
    <dgm:cxn modelId="{B4E04697-A7EC-4FF3-B47A-96914E241327}" type="presOf" srcId="{4EEC0791-3036-4875-BD32-4344AE0ABA31}" destId="{97E2FBA6-DC38-46AA-A1CF-3A22AA9C6971}" srcOrd="0" destOrd="0" presId="urn:microsoft.com/office/officeart/2005/8/layout/default"/>
    <dgm:cxn modelId="{360ACB88-0AC2-4DA9-9B01-50F455497651}" srcId="{4EEC0791-3036-4875-BD32-4344AE0ABA31}" destId="{31E238F6-18C4-4A7D-80CD-35D8FAA77F18}" srcOrd="3" destOrd="0" parTransId="{A6EAF14E-7D44-4C76-ACEA-1BDA4A024346}" sibTransId="{B7B84035-18A9-4475-9EEA-57B5324A65B7}"/>
    <dgm:cxn modelId="{B756C7D6-06CF-4B84-9D06-95B05BE30A70}" type="presOf" srcId="{159F0F4F-DD8A-4FD4-9890-47D3D13F3744}" destId="{D3368204-3A77-45D6-801E-D3CD9B45EB7C}" srcOrd="0" destOrd="0" presId="urn:microsoft.com/office/officeart/2005/8/layout/default"/>
    <dgm:cxn modelId="{F52DD5FA-E28D-44DD-87C5-CC7399590AB7}" srcId="{4EEC0791-3036-4875-BD32-4344AE0ABA31}" destId="{51024758-AD36-4FE6-931E-F6B11C10DC63}" srcOrd="1" destOrd="0" parTransId="{A6C96EE8-1208-4501-A81C-381B35F94143}" sibTransId="{6F8BF408-6AC1-43C2-8BA6-11D9FB22380D}"/>
    <dgm:cxn modelId="{289DEF51-58C1-4287-85B6-B860E9D97212}" type="presParOf" srcId="{97E2FBA6-DC38-46AA-A1CF-3A22AA9C6971}" destId="{3FD3FD07-56AF-466F-8492-8BD7B243C69D}" srcOrd="0" destOrd="0" presId="urn:microsoft.com/office/officeart/2005/8/layout/default"/>
    <dgm:cxn modelId="{59B053FF-2850-47C1-AF42-3EAF9567D0ED}" type="presParOf" srcId="{97E2FBA6-DC38-46AA-A1CF-3A22AA9C6971}" destId="{D32FB06B-A33E-45C4-BFBC-F98193EA8D12}" srcOrd="1" destOrd="0" presId="urn:microsoft.com/office/officeart/2005/8/layout/default"/>
    <dgm:cxn modelId="{052F64F6-FCDC-48B3-A053-6C9D1028ED72}" type="presParOf" srcId="{97E2FBA6-DC38-46AA-A1CF-3A22AA9C6971}" destId="{27030892-9CDB-4086-937F-CB78065ACC8B}" srcOrd="2" destOrd="0" presId="urn:microsoft.com/office/officeart/2005/8/layout/default"/>
    <dgm:cxn modelId="{AA3527C8-5232-4E16-9B2A-59E94FBBC3BA}" type="presParOf" srcId="{97E2FBA6-DC38-46AA-A1CF-3A22AA9C6971}" destId="{DF490D04-778F-4ECA-8138-4D3359F8A55F}" srcOrd="3" destOrd="0" presId="urn:microsoft.com/office/officeart/2005/8/layout/default"/>
    <dgm:cxn modelId="{71FD1C7F-32A9-4EE2-ABF5-ECD05247FC6E}" type="presParOf" srcId="{97E2FBA6-DC38-46AA-A1CF-3A22AA9C6971}" destId="{D3368204-3A77-45D6-801E-D3CD9B45EB7C}" srcOrd="4" destOrd="0" presId="urn:microsoft.com/office/officeart/2005/8/layout/default"/>
    <dgm:cxn modelId="{DB6FE594-CECE-4F9F-869F-4D462056406D}" type="presParOf" srcId="{97E2FBA6-DC38-46AA-A1CF-3A22AA9C6971}" destId="{7A1137A1-E1DE-4331-A962-A175D256B001}" srcOrd="5" destOrd="0" presId="urn:microsoft.com/office/officeart/2005/8/layout/default"/>
    <dgm:cxn modelId="{1051390E-FA94-417C-8B1D-69CD4A3FCD40}" type="presParOf" srcId="{97E2FBA6-DC38-46AA-A1CF-3A22AA9C6971}" destId="{9A885D78-25ED-4CCC-BEE2-F9BB7EE9683A}" srcOrd="6" destOrd="0" presId="urn:microsoft.com/office/officeart/2005/8/layout/default"/>
    <dgm:cxn modelId="{258302D4-B147-49C7-A9AD-9DB91929EDA6}" type="presParOf" srcId="{97E2FBA6-DC38-46AA-A1CF-3A22AA9C6971}" destId="{6090E636-4059-408E-9015-119C03A78156}" srcOrd="7" destOrd="0" presId="urn:microsoft.com/office/officeart/2005/8/layout/default"/>
    <dgm:cxn modelId="{FF9BFEE5-AC0E-4FFC-8C92-B22BA81399CB}" type="presParOf" srcId="{97E2FBA6-DC38-46AA-A1CF-3A22AA9C6971}" destId="{4A2EA349-EBC2-4E38-95CB-38C34A95AB47}" srcOrd="8" destOrd="0" presId="urn:microsoft.com/office/officeart/2005/8/layout/default"/>
    <dgm:cxn modelId="{A2C17209-F363-471C-A607-27DD832B1654}" type="presParOf" srcId="{97E2FBA6-DC38-46AA-A1CF-3A22AA9C6971}" destId="{FFD00A02-9CEB-4CB5-8C9A-EC6A8394437C}" srcOrd="9" destOrd="0" presId="urn:microsoft.com/office/officeart/2005/8/layout/default"/>
    <dgm:cxn modelId="{2F7B8CA3-E793-4517-A5CB-E59063F1CEBF}" type="presParOf" srcId="{97E2FBA6-DC38-46AA-A1CF-3A22AA9C6971}" destId="{DE4EEEC0-B9F5-497F-A6D9-A5912637B327}" srcOrd="10"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B6A7E17-CBB8-4EDE-8BAE-A1084BAB52E9}" type="doc">
      <dgm:prSet loTypeId="urn:microsoft.com/office/officeart/2005/8/layout/vList6" loCatId="list" qsTypeId="urn:microsoft.com/office/officeart/2005/8/quickstyle/simple1#4" qsCatId="simple" csTypeId="urn:microsoft.com/office/officeart/2005/8/colors/colorful4" csCatId="colorful" phldr="1"/>
      <dgm:spPr/>
      <dgm:t>
        <a:bodyPr/>
        <a:lstStyle/>
        <a:p>
          <a:endParaRPr lang="en-US"/>
        </a:p>
      </dgm:t>
    </dgm:pt>
    <dgm:pt modelId="{7F2FED16-6BDA-43E9-A2C2-DB89105AF3E4}">
      <dgm:prSet phldrT="[Text]" custT="1"/>
      <dgm:spPr/>
      <dgm:t>
        <a:bodyPr/>
        <a:lstStyle/>
        <a:p>
          <a:r>
            <a:rPr lang="en-US" sz="2400" smtClean="0">
              <a:solidFill>
                <a:schemeClr val="tx1"/>
              </a:solidFill>
            </a:rPr>
            <a:t>Ministry of Health</a:t>
          </a:r>
          <a:endParaRPr lang="en-US" sz="2400" dirty="0">
            <a:solidFill>
              <a:schemeClr val="tx1"/>
            </a:solidFill>
          </a:endParaRPr>
        </a:p>
      </dgm:t>
    </dgm:pt>
    <dgm:pt modelId="{F1495791-A324-47A4-9924-249263710D74}" type="parTrans" cxnId="{671233AB-4227-42F8-9250-1AD3AFBE454D}">
      <dgm:prSet/>
      <dgm:spPr/>
      <dgm:t>
        <a:bodyPr/>
        <a:lstStyle/>
        <a:p>
          <a:endParaRPr lang="en-US" sz="1800">
            <a:solidFill>
              <a:schemeClr val="tx1"/>
            </a:solidFill>
          </a:endParaRPr>
        </a:p>
      </dgm:t>
    </dgm:pt>
    <dgm:pt modelId="{12865381-A2BB-48A3-BBF4-98AFBD3FC9A3}" type="sibTrans" cxnId="{671233AB-4227-42F8-9250-1AD3AFBE454D}">
      <dgm:prSet/>
      <dgm:spPr/>
      <dgm:t>
        <a:bodyPr/>
        <a:lstStyle/>
        <a:p>
          <a:endParaRPr lang="en-US" sz="1800">
            <a:solidFill>
              <a:schemeClr val="tx1"/>
            </a:solidFill>
          </a:endParaRPr>
        </a:p>
      </dgm:t>
    </dgm:pt>
    <dgm:pt modelId="{B46AA2EB-7A7A-47F3-B1BD-914599C3BD73}">
      <dgm:prSet phldrT="[Text]" custT="1"/>
      <dgm:spPr/>
      <dgm:t>
        <a:bodyPr/>
        <a:lstStyle/>
        <a:p>
          <a:r>
            <a:rPr lang="en-US" sz="2000" dirty="0" smtClean="0">
              <a:solidFill>
                <a:schemeClr val="tx1"/>
              </a:solidFill>
            </a:rPr>
            <a:t>Strengthening of the Health Services as per the recommendations (In progress) </a:t>
          </a:r>
          <a:endParaRPr lang="en-US" sz="2000" dirty="0">
            <a:solidFill>
              <a:schemeClr val="tx1"/>
            </a:solidFill>
          </a:endParaRPr>
        </a:p>
      </dgm:t>
    </dgm:pt>
    <dgm:pt modelId="{583783EF-D00D-45B4-A7F4-170CF7EAF5B0}" type="parTrans" cxnId="{F3E1239A-7527-4435-9539-09BE8513DC7C}">
      <dgm:prSet/>
      <dgm:spPr/>
      <dgm:t>
        <a:bodyPr/>
        <a:lstStyle/>
        <a:p>
          <a:endParaRPr lang="en-US" sz="1800">
            <a:solidFill>
              <a:schemeClr val="tx1"/>
            </a:solidFill>
          </a:endParaRPr>
        </a:p>
      </dgm:t>
    </dgm:pt>
    <dgm:pt modelId="{798EBAF3-F727-4C4A-BB92-6FBB8362EEA2}" type="sibTrans" cxnId="{F3E1239A-7527-4435-9539-09BE8513DC7C}">
      <dgm:prSet/>
      <dgm:spPr/>
      <dgm:t>
        <a:bodyPr/>
        <a:lstStyle/>
        <a:p>
          <a:endParaRPr lang="en-US" sz="1800">
            <a:solidFill>
              <a:schemeClr val="tx1"/>
            </a:solidFill>
          </a:endParaRPr>
        </a:p>
      </dgm:t>
    </dgm:pt>
    <dgm:pt modelId="{3CB62A6E-7181-4542-AD1F-914F90949144}">
      <dgm:prSet phldrT="[Text]" custT="1"/>
      <dgm:spPr/>
      <dgm:t>
        <a:bodyPr/>
        <a:lstStyle/>
        <a:p>
          <a:r>
            <a:rPr lang="en-US" sz="2400" smtClean="0">
              <a:solidFill>
                <a:schemeClr val="tx1"/>
              </a:solidFill>
            </a:rPr>
            <a:t>Ministry of Agriculture</a:t>
          </a:r>
          <a:endParaRPr lang="en-US" sz="2400" dirty="0">
            <a:solidFill>
              <a:schemeClr val="tx1"/>
            </a:solidFill>
          </a:endParaRPr>
        </a:p>
      </dgm:t>
    </dgm:pt>
    <dgm:pt modelId="{4B2CE7A2-B4DF-4F69-9A71-680EDC3BA5F9}" type="parTrans" cxnId="{DE82B982-B0FA-4C5F-B97B-5005C5AB706D}">
      <dgm:prSet/>
      <dgm:spPr/>
      <dgm:t>
        <a:bodyPr/>
        <a:lstStyle/>
        <a:p>
          <a:endParaRPr lang="en-US" sz="1800">
            <a:solidFill>
              <a:schemeClr val="tx1"/>
            </a:solidFill>
          </a:endParaRPr>
        </a:p>
      </dgm:t>
    </dgm:pt>
    <dgm:pt modelId="{1B0CCFB0-F726-4F94-9D72-4EDBC52F87B0}" type="sibTrans" cxnId="{DE82B982-B0FA-4C5F-B97B-5005C5AB706D}">
      <dgm:prSet/>
      <dgm:spPr/>
      <dgm:t>
        <a:bodyPr/>
        <a:lstStyle/>
        <a:p>
          <a:endParaRPr lang="en-US" sz="1800">
            <a:solidFill>
              <a:schemeClr val="tx1"/>
            </a:solidFill>
          </a:endParaRPr>
        </a:p>
      </dgm:t>
    </dgm:pt>
    <dgm:pt modelId="{7AD82320-7549-47CA-919D-4E6D1E315839}">
      <dgm:prSet phldrT="[Text]" custT="1"/>
      <dgm:spPr/>
      <dgm:t>
        <a:bodyPr/>
        <a:lstStyle/>
        <a:p>
          <a:r>
            <a:rPr lang="en-US" sz="1800" dirty="0" smtClean="0">
              <a:solidFill>
                <a:schemeClr val="tx1"/>
              </a:solidFill>
            </a:rPr>
            <a:t>Regulations on Indiscriminate use of Fertilizers /Pesticides (Cabinet Subcommittee -15 priority areas)</a:t>
          </a:r>
          <a:endParaRPr lang="en-US" sz="1800" dirty="0">
            <a:solidFill>
              <a:schemeClr val="tx1"/>
            </a:solidFill>
          </a:endParaRPr>
        </a:p>
      </dgm:t>
    </dgm:pt>
    <dgm:pt modelId="{230B5E71-BB1E-4EE1-9DB5-6629F0217D71}" type="parTrans" cxnId="{F9F990ED-3684-47E9-B187-E67F253A2A8C}">
      <dgm:prSet/>
      <dgm:spPr/>
      <dgm:t>
        <a:bodyPr/>
        <a:lstStyle/>
        <a:p>
          <a:endParaRPr lang="en-US" sz="1800">
            <a:solidFill>
              <a:schemeClr val="tx1"/>
            </a:solidFill>
          </a:endParaRPr>
        </a:p>
      </dgm:t>
    </dgm:pt>
    <dgm:pt modelId="{0300E29A-A70B-484C-A51E-702D66CA0973}" type="sibTrans" cxnId="{F9F990ED-3684-47E9-B187-E67F253A2A8C}">
      <dgm:prSet/>
      <dgm:spPr/>
      <dgm:t>
        <a:bodyPr/>
        <a:lstStyle/>
        <a:p>
          <a:endParaRPr lang="en-US" sz="1800">
            <a:solidFill>
              <a:schemeClr val="tx1"/>
            </a:solidFill>
          </a:endParaRPr>
        </a:p>
      </dgm:t>
    </dgm:pt>
    <dgm:pt modelId="{4A6EF49C-5DD3-4E64-93B4-352DBBA4A502}">
      <dgm:prSet phldrT="[Text]" custT="1"/>
      <dgm:spPr/>
      <dgm:t>
        <a:bodyPr/>
        <a:lstStyle/>
        <a:p>
          <a:r>
            <a:rPr lang="en-US" sz="2400" dirty="0" smtClean="0">
              <a:solidFill>
                <a:schemeClr val="tx1"/>
              </a:solidFill>
            </a:rPr>
            <a:t>Ministry of Water Supply &amp; Drainage</a:t>
          </a:r>
          <a:endParaRPr lang="en-US" sz="2400" dirty="0">
            <a:solidFill>
              <a:schemeClr val="tx1"/>
            </a:solidFill>
          </a:endParaRPr>
        </a:p>
      </dgm:t>
    </dgm:pt>
    <dgm:pt modelId="{BBE7DBB1-CE7C-4F99-B463-F11B4678D86D}" type="parTrans" cxnId="{1B9A19BC-F671-4025-80BB-0E807461E600}">
      <dgm:prSet/>
      <dgm:spPr/>
      <dgm:t>
        <a:bodyPr/>
        <a:lstStyle/>
        <a:p>
          <a:endParaRPr lang="en-US" sz="1800">
            <a:solidFill>
              <a:schemeClr val="tx1"/>
            </a:solidFill>
          </a:endParaRPr>
        </a:p>
      </dgm:t>
    </dgm:pt>
    <dgm:pt modelId="{0A3E80D0-1A8B-4B04-885F-877EB173AE6C}" type="sibTrans" cxnId="{1B9A19BC-F671-4025-80BB-0E807461E600}">
      <dgm:prSet/>
      <dgm:spPr/>
      <dgm:t>
        <a:bodyPr/>
        <a:lstStyle/>
        <a:p>
          <a:endParaRPr lang="en-US" sz="1800">
            <a:solidFill>
              <a:schemeClr val="tx1"/>
            </a:solidFill>
          </a:endParaRPr>
        </a:p>
      </dgm:t>
    </dgm:pt>
    <dgm:pt modelId="{BF84E2CB-283A-45B6-A561-68140EABBD44}">
      <dgm:prSet phldrT="[Text]" custT="1"/>
      <dgm:spPr/>
      <dgm:t>
        <a:bodyPr/>
        <a:lstStyle/>
        <a:p>
          <a:r>
            <a:rPr lang="en-US" sz="2000" dirty="0" smtClean="0">
              <a:solidFill>
                <a:schemeClr val="tx1"/>
              </a:solidFill>
            </a:rPr>
            <a:t>Improvement of Water Quality (Already in place)</a:t>
          </a:r>
          <a:endParaRPr lang="en-US" sz="2000" dirty="0">
            <a:solidFill>
              <a:schemeClr val="tx1"/>
            </a:solidFill>
          </a:endParaRPr>
        </a:p>
      </dgm:t>
    </dgm:pt>
    <dgm:pt modelId="{896AE349-EC02-4E9A-81D2-3BC9B53BA537}" type="parTrans" cxnId="{06DD9CED-B040-454E-A0D3-7BBEC1F0F03B}">
      <dgm:prSet/>
      <dgm:spPr/>
      <dgm:t>
        <a:bodyPr/>
        <a:lstStyle/>
        <a:p>
          <a:endParaRPr lang="en-US" sz="1800">
            <a:solidFill>
              <a:schemeClr val="tx1"/>
            </a:solidFill>
          </a:endParaRPr>
        </a:p>
      </dgm:t>
    </dgm:pt>
    <dgm:pt modelId="{628D9E56-0D9F-4E55-A8D8-5D8223D43D30}" type="sibTrans" cxnId="{06DD9CED-B040-454E-A0D3-7BBEC1F0F03B}">
      <dgm:prSet/>
      <dgm:spPr/>
      <dgm:t>
        <a:bodyPr/>
        <a:lstStyle/>
        <a:p>
          <a:endParaRPr lang="en-US" sz="1800">
            <a:solidFill>
              <a:schemeClr val="tx1"/>
            </a:solidFill>
          </a:endParaRPr>
        </a:p>
      </dgm:t>
    </dgm:pt>
    <dgm:pt modelId="{C967492E-3D15-4693-A821-D2E70010F5BE}">
      <dgm:prSet custT="1"/>
      <dgm:spPr/>
      <dgm:t>
        <a:bodyPr/>
        <a:lstStyle/>
        <a:p>
          <a:r>
            <a:rPr lang="en-US" sz="2400" dirty="0" smtClean="0">
              <a:solidFill>
                <a:schemeClr val="tx1"/>
              </a:solidFill>
            </a:rPr>
            <a:t>Ministry of Indigenous Medicine</a:t>
          </a:r>
          <a:endParaRPr lang="en-US" sz="2400" dirty="0">
            <a:solidFill>
              <a:schemeClr val="tx1"/>
            </a:solidFill>
          </a:endParaRPr>
        </a:p>
      </dgm:t>
    </dgm:pt>
    <dgm:pt modelId="{09576A47-B422-4F99-9313-4EDC2AAB46BF}" type="parTrans" cxnId="{5CA470F4-1C67-429C-8796-9B89A153C2A1}">
      <dgm:prSet/>
      <dgm:spPr/>
      <dgm:t>
        <a:bodyPr/>
        <a:lstStyle/>
        <a:p>
          <a:endParaRPr lang="en-US" sz="1800">
            <a:solidFill>
              <a:schemeClr val="tx1"/>
            </a:solidFill>
          </a:endParaRPr>
        </a:p>
      </dgm:t>
    </dgm:pt>
    <dgm:pt modelId="{1190EDA1-96FC-43C2-B2EF-65211FF5DFB2}" type="sibTrans" cxnId="{5CA470F4-1C67-429C-8796-9B89A153C2A1}">
      <dgm:prSet/>
      <dgm:spPr/>
      <dgm:t>
        <a:bodyPr/>
        <a:lstStyle/>
        <a:p>
          <a:endParaRPr lang="en-US" sz="1800">
            <a:solidFill>
              <a:schemeClr val="tx1"/>
            </a:solidFill>
          </a:endParaRPr>
        </a:p>
      </dgm:t>
    </dgm:pt>
    <dgm:pt modelId="{994FBBFF-3013-4AC9-AE2C-3DE2C1A131D5}">
      <dgm:prSet phldrT="[Text]" custT="1"/>
      <dgm:spPr/>
      <dgm:t>
        <a:bodyPr/>
        <a:lstStyle/>
        <a:p>
          <a:endParaRPr lang="en-US" sz="1800" dirty="0">
            <a:solidFill>
              <a:schemeClr val="tx1"/>
            </a:solidFill>
          </a:endParaRPr>
        </a:p>
      </dgm:t>
    </dgm:pt>
    <dgm:pt modelId="{F5B2D4E9-E700-4F71-9D76-79777948D9CE}" type="parTrans" cxnId="{F93D9B44-A424-47A1-9D7F-7C9BC642B7B9}">
      <dgm:prSet/>
      <dgm:spPr/>
      <dgm:t>
        <a:bodyPr/>
        <a:lstStyle/>
        <a:p>
          <a:endParaRPr lang="en-US" sz="1800">
            <a:solidFill>
              <a:schemeClr val="tx1"/>
            </a:solidFill>
          </a:endParaRPr>
        </a:p>
      </dgm:t>
    </dgm:pt>
    <dgm:pt modelId="{E43943D6-24BF-4FB2-AE30-C01DFCE3A700}" type="sibTrans" cxnId="{F93D9B44-A424-47A1-9D7F-7C9BC642B7B9}">
      <dgm:prSet/>
      <dgm:spPr/>
      <dgm:t>
        <a:bodyPr/>
        <a:lstStyle/>
        <a:p>
          <a:endParaRPr lang="en-US" sz="1800">
            <a:solidFill>
              <a:schemeClr val="tx1"/>
            </a:solidFill>
          </a:endParaRPr>
        </a:p>
      </dgm:t>
    </dgm:pt>
    <dgm:pt modelId="{50227D02-2C61-4B57-90C0-EE22DC9899FB}">
      <dgm:prSet custT="1"/>
      <dgm:spPr/>
      <dgm:t>
        <a:bodyPr/>
        <a:lstStyle/>
        <a:p>
          <a:r>
            <a:rPr lang="en-US" sz="1800" dirty="0" smtClean="0">
              <a:solidFill>
                <a:schemeClr val="tx1"/>
              </a:solidFill>
            </a:rPr>
            <a:t>Regulatory mechanism to be initiated for reduction of use of </a:t>
          </a:r>
          <a:r>
            <a:rPr lang="en-US" sz="1800" dirty="0" err="1" smtClean="0">
              <a:solidFill>
                <a:schemeClr val="tx1"/>
              </a:solidFill>
            </a:rPr>
            <a:t>Aristolochia</a:t>
          </a:r>
          <a:r>
            <a:rPr lang="en-US" sz="1800" dirty="0" smtClean="0">
              <a:solidFill>
                <a:schemeClr val="tx1"/>
              </a:solidFill>
            </a:rPr>
            <a:t> (</a:t>
          </a:r>
          <a:r>
            <a:rPr lang="en-US" sz="1800" dirty="0" err="1" smtClean="0">
              <a:solidFill>
                <a:schemeClr val="tx1"/>
              </a:solidFill>
            </a:rPr>
            <a:t>Sapsanda</a:t>
          </a:r>
          <a:r>
            <a:rPr lang="en-US" sz="1800" dirty="0" smtClean="0">
              <a:solidFill>
                <a:schemeClr val="tx1"/>
              </a:solidFill>
            </a:rPr>
            <a:t>/</a:t>
          </a:r>
          <a:r>
            <a:rPr lang="en-US" sz="1800" dirty="0" err="1" smtClean="0">
              <a:solidFill>
                <a:schemeClr val="tx1"/>
              </a:solidFill>
            </a:rPr>
            <a:t>Sasanda</a:t>
          </a:r>
          <a:r>
            <a:rPr lang="en-US" sz="1800" dirty="0" smtClean="0">
              <a:solidFill>
                <a:schemeClr val="tx1"/>
              </a:solidFill>
            </a:rPr>
            <a:t>)</a:t>
          </a:r>
          <a:endParaRPr lang="en-US" sz="1800" dirty="0">
            <a:solidFill>
              <a:schemeClr val="tx1"/>
            </a:solidFill>
          </a:endParaRPr>
        </a:p>
      </dgm:t>
    </dgm:pt>
    <dgm:pt modelId="{0D08D11F-6F90-4D76-8DEF-513BE8F92E34}" type="parTrans" cxnId="{2CBBB08C-57E1-478C-BEBE-3B608C475246}">
      <dgm:prSet/>
      <dgm:spPr/>
      <dgm:t>
        <a:bodyPr/>
        <a:lstStyle/>
        <a:p>
          <a:endParaRPr lang="en-US">
            <a:solidFill>
              <a:schemeClr val="tx1"/>
            </a:solidFill>
          </a:endParaRPr>
        </a:p>
      </dgm:t>
    </dgm:pt>
    <dgm:pt modelId="{74062EBB-72D3-4A00-86BC-C9E6DED8697F}" type="sibTrans" cxnId="{2CBBB08C-57E1-478C-BEBE-3B608C475246}">
      <dgm:prSet/>
      <dgm:spPr/>
      <dgm:t>
        <a:bodyPr/>
        <a:lstStyle/>
        <a:p>
          <a:endParaRPr lang="en-US">
            <a:solidFill>
              <a:schemeClr val="tx1"/>
            </a:solidFill>
          </a:endParaRPr>
        </a:p>
      </dgm:t>
    </dgm:pt>
    <dgm:pt modelId="{57D48571-3C09-45E1-8430-1C899C72937F}">
      <dgm:prSet custT="1"/>
      <dgm:spPr/>
      <dgm:t>
        <a:bodyPr/>
        <a:lstStyle/>
        <a:p>
          <a:r>
            <a:rPr lang="en-US" sz="2400" dirty="0" smtClean="0">
              <a:solidFill>
                <a:schemeClr val="tx1"/>
              </a:solidFill>
            </a:rPr>
            <a:t>Ministry of Environment</a:t>
          </a:r>
          <a:endParaRPr lang="en-US" sz="2400" dirty="0">
            <a:solidFill>
              <a:schemeClr val="tx1"/>
            </a:solidFill>
          </a:endParaRPr>
        </a:p>
      </dgm:t>
    </dgm:pt>
    <dgm:pt modelId="{B73BF3FB-876E-4778-8F94-C18CF237AB11}" type="parTrans" cxnId="{C3F66C2E-DE4B-47D0-8300-97E5776A4CB0}">
      <dgm:prSet/>
      <dgm:spPr/>
      <dgm:t>
        <a:bodyPr/>
        <a:lstStyle/>
        <a:p>
          <a:endParaRPr lang="en-US">
            <a:solidFill>
              <a:schemeClr val="tx1"/>
            </a:solidFill>
          </a:endParaRPr>
        </a:p>
      </dgm:t>
    </dgm:pt>
    <dgm:pt modelId="{0E4F0E10-5B52-412B-8717-2C718686C29C}" type="sibTrans" cxnId="{C3F66C2E-DE4B-47D0-8300-97E5776A4CB0}">
      <dgm:prSet/>
      <dgm:spPr/>
      <dgm:t>
        <a:bodyPr/>
        <a:lstStyle/>
        <a:p>
          <a:endParaRPr lang="en-US">
            <a:solidFill>
              <a:schemeClr val="tx1"/>
            </a:solidFill>
          </a:endParaRPr>
        </a:p>
      </dgm:t>
    </dgm:pt>
    <dgm:pt modelId="{89E88FF0-C30A-490B-AAA8-92264D5F1585}">
      <dgm:prSet custT="1"/>
      <dgm:spPr/>
      <dgm:t>
        <a:bodyPr/>
        <a:lstStyle/>
        <a:p>
          <a:r>
            <a:rPr lang="en-US" sz="2000" dirty="0" smtClean="0">
              <a:solidFill>
                <a:schemeClr val="tx1"/>
              </a:solidFill>
            </a:rPr>
            <a:t>Contribution towards reduction of causative factors</a:t>
          </a:r>
          <a:endParaRPr lang="en-US" sz="2000" dirty="0">
            <a:solidFill>
              <a:schemeClr val="tx1"/>
            </a:solidFill>
          </a:endParaRPr>
        </a:p>
      </dgm:t>
    </dgm:pt>
    <dgm:pt modelId="{F8B108A1-29D0-440F-9D44-E02A52890C31}" type="parTrans" cxnId="{6157E736-A6CE-4734-B21D-72F6CF7EFB97}">
      <dgm:prSet/>
      <dgm:spPr/>
      <dgm:t>
        <a:bodyPr/>
        <a:lstStyle/>
        <a:p>
          <a:endParaRPr lang="en-US">
            <a:solidFill>
              <a:schemeClr val="tx1"/>
            </a:solidFill>
          </a:endParaRPr>
        </a:p>
      </dgm:t>
    </dgm:pt>
    <dgm:pt modelId="{53EA59EE-A31E-415F-A728-A455808F626B}" type="sibTrans" cxnId="{6157E736-A6CE-4734-B21D-72F6CF7EFB97}">
      <dgm:prSet/>
      <dgm:spPr/>
      <dgm:t>
        <a:bodyPr/>
        <a:lstStyle/>
        <a:p>
          <a:endParaRPr lang="en-US">
            <a:solidFill>
              <a:schemeClr val="tx1"/>
            </a:solidFill>
          </a:endParaRPr>
        </a:p>
      </dgm:t>
    </dgm:pt>
    <dgm:pt modelId="{9D29A1F6-012B-493E-8635-E34CE2FC9E44}">
      <dgm:prSet custT="1"/>
      <dgm:spPr/>
      <dgm:t>
        <a:bodyPr/>
        <a:lstStyle/>
        <a:p>
          <a:r>
            <a:rPr lang="en-US" sz="2400" dirty="0" smtClean="0">
              <a:solidFill>
                <a:schemeClr val="tx1"/>
              </a:solidFill>
            </a:rPr>
            <a:t>Ministry of Science &amp; Technology</a:t>
          </a:r>
          <a:endParaRPr lang="en-US" sz="2400" dirty="0">
            <a:solidFill>
              <a:schemeClr val="tx1"/>
            </a:solidFill>
          </a:endParaRPr>
        </a:p>
      </dgm:t>
    </dgm:pt>
    <dgm:pt modelId="{FB506575-6840-4D9C-9E22-BADB4385913F}" type="parTrans" cxnId="{1343BBD0-6143-42B1-865C-FB14784BA319}">
      <dgm:prSet/>
      <dgm:spPr/>
      <dgm:t>
        <a:bodyPr/>
        <a:lstStyle/>
        <a:p>
          <a:endParaRPr lang="en-US">
            <a:solidFill>
              <a:schemeClr val="tx1"/>
            </a:solidFill>
          </a:endParaRPr>
        </a:p>
      </dgm:t>
    </dgm:pt>
    <dgm:pt modelId="{FD7367E3-BFA4-46C2-8AFA-7029201728BE}" type="sibTrans" cxnId="{1343BBD0-6143-42B1-865C-FB14784BA319}">
      <dgm:prSet/>
      <dgm:spPr/>
      <dgm:t>
        <a:bodyPr/>
        <a:lstStyle/>
        <a:p>
          <a:endParaRPr lang="en-US">
            <a:solidFill>
              <a:schemeClr val="tx1"/>
            </a:solidFill>
          </a:endParaRPr>
        </a:p>
      </dgm:t>
    </dgm:pt>
    <dgm:pt modelId="{8E9FEEE4-8A7F-4A6C-94E1-F15C4FB6E3E0}">
      <dgm:prSet/>
      <dgm:spPr/>
      <dgm:t>
        <a:bodyPr/>
        <a:lstStyle/>
        <a:p>
          <a:r>
            <a:rPr lang="en-US" dirty="0" smtClean="0">
              <a:solidFill>
                <a:schemeClr val="tx1"/>
              </a:solidFill>
            </a:rPr>
            <a:t>Supported the National Research effort together with WHO</a:t>
          </a:r>
          <a:endParaRPr lang="en-US" dirty="0">
            <a:solidFill>
              <a:schemeClr val="tx1"/>
            </a:solidFill>
          </a:endParaRPr>
        </a:p>
      </dgm:t>
    </dgm:pt>
    <dgm:pt modelId="{A11AE0F2-B12C-4990-B700-6BD4D5713B4B}" type="parTrans" cxnId="{D903EAE3-5E46-4714-B5E7-3B659F74A48E}">
      <dgm:prSet/>
      <dgm:spPr/>
      <dgm:t>
        <a:bodyPr/>
        <a:lstStyle/>
        <a:p>
          <a:endParaRPr lang="en-US">
            <a:solidFill>
              <a:schemeClr val="tx1"/>
            </a:solidFill>
          </a:endParaRPr>
        </a:p>
      </dgm:t>
    </dgm:pt>
    <dgm:pt modelId="{FCA8E3EF-AD09-4553-B95D-78142D527C24}" type="sibTrans" cxnId="{D903EAE3-5E46-4714-B5E7-3B659F74A48E}">
      <dgm:prSet/>
      <dgm:spPr/>
      <dgm:t>
        <a:bodyPr/>
        <a:lstStyle/>
        <a:p>
          <a:endParaRPr lang="en-US">
            <a:solidFill>
              <a:schemeClr val="tx1"/>
            </a:solidFill>
          </a:endParaRPr>
        </a:p>
      </dgm:t>
    </dgm:pt>
    <dgm:pt modelId="{41B18FBA-0002-4F6A-8263-EFCFB8015325}">
      <dgm:prSet/>
      <dgm:spPr/>
      <dgm:t>
        <a:bodyPr/>
        <a:lstStyle/>
        <a:p>
          <a:r>
            <a:rPr lang="en-US" dirty="0" smtClean="0">
              <a:solidFill>
                <a:schemeClr val="tx1"/>
              </a:solidFill>
            </a:rPr>
            <a:t>Continue research in identified areas</a:t>
          </a:r>
          <a:endParaRPr lang="en-US" dirty="0">
            <a:solidFill>
              <a:schemeClr val="tx1"/>
            </a:solidFill>
          </a:endParaRPr>
        </a:p>
      </dgm:t>
    </dgm:pt>
    <dgm:pt modelId="{7AEED6E6-D21F-4055-9D93-E164ADEE88AD}" type="parTrans" cxnId="{5F92A762-C335-4144-93A0-7A354B5B7BE8}">
      <dgm:prSet/>
      <dgm:spPr/>
      <dgm:t>
        <a:bodyPr/>
        <a:lstStyle/>
        <a:p>
          <a:endParaRPr lang="en-US">
            <a:solidFill>
              <a:schemeClr val="tx1"/>
            </a:solidFill>
          </a:endParaRPr>
        </a:p>
      </dgm:t>
    </dgm:pt>
    <dgm:pt modelId="{8D6ACD9F-DF1E-4578-909F-8EC1A9D427DC}" type="sibTrans" cxnId="{5F92A762-C335-4144-93A0-7A354B5B7BE8}">
      <dgm:prSet/>
      <dgm:spPr/>
      <dgm:t>
        <a:bodyPr/>
        <a:lstStyle/>
        <a:p>
          <a:endParaRPr lang="en-US">
            <a:solidFill>
              <a:schemeClr val="tx1"/>
            </a:solidFill>
          </a:endParaRPr>
        </a:p>
      </dgm:t>
    </dgm:pt>
    <dgm:pt modelId="{F5C93A5A-106C-4D2D-A375-E6E79FDABBEE}">
      <dgm:prSet/>
      <dgm:spPr/>
      <dgm:t>
        <a:bodyPr/>
        <a:lstStyle/>
        <a:p>
          <a:r>
            <a:rPr lang="en-US" dirty="0" smtClean="0">
              <a:solidFill>
                <a:schemeClr val="tx1"/>
              </a:solidFill>
            </a:rPr>
            <a:t>Ministry of Social Services</a:t>
          </a:r>
          <a:endParaRPr lang="en-US" dirty="0">
            <a:solidFill>
              <a:schemeClr val="tx1"/>
            </a:solidFill>
          </a:endParaRPr>
        </a:p>
      </dgm:t>
    </dgm:pt>
    <dgm:pt modelId="{FC229C2F-03E9-4D71-A3A3-853BDBD922F3}" type="parTrans" cxnId="{BF76555B-F0F0-437D-A2FC-A59077F72C5F}">
      <dgm:prSet/>
      <dgm:spPr/>
      <dgm:t>
        <a:bodyPr/>
        <a:lstStyle/>
        <a:p>
          <a:endParaRPr lang="en-US">
            <a:solidFill>
              <a:schemeClr val="tx1"/>
            </a:solidFill>
          </a:endParaRPr>
        </a:p>
      </dgm:t>
    </dgm:pt>
    <dgm:pt modelId="{304828FA-ACA7-4665-AACF-DE76F1CF4A7F}" type="sibTrans" cxnId="{BF76555B-F0F0-437D-A2FC-A59077F72C5F}">
      <dgm:prSet/>
      <dgm:spPr/>
      <dgm:t>
        <a:bodyPr/>
        <a:lstStyle/>
        <a:p>
          <a:endParaRPr lang="en-US">
            <a:solidFill>
              <a:schemeClr val="tx1"/>
            </a:solidFill>
          </a:endParaRPr>
        </a:p>
      </dgm:t>
    </dgm:pt>
    <dgm:pt modelId="{37DB836F-61A8-4F6D-B039-7637AFC0AD3C}">
      <dgm:prSet/>
      <dgm:spPr/>
      <dgm:t>
        <a:bodyPr/>
        <a:lstStyle/>
        <a:p>
          <a:r>
            <a:rPr lang="en-US" dirty="0" smtClean="0"/>
            <a:t>Strengthening the social service component and facilitating the provision of patient allowance at an earlier stage </a:t>
          </a:r>
          <a:endParaRPr lang="en-US" dirty="0"/>
        </a:p>
      </dgm:t>
    </dgm:pt>
    <dgm:pt modelId="{C1E12B6D-6702-4F77-AE68-146FA8A2C29B}" type="parTrans" cxnId="{726B3F63-5977-4EB8-A9E7-09F129A116E8}">
      <dgm:prSet/>
      <dgm:spPr/>
      <dgm:t>
        <a:bodyPr/>
        <a:lstStyle/>
        <a:p>
          <a:endParaRPr lang="en-US"/>
        </a:p>
      </dgm:t>
    </dgm:pt>
    <dgm:pt modelId="{30665AF2-4A7C-4CF5-A033-294CF69E548D}" type="sibTrans" cxnId="{726B3F63-5977-4EB8-A9E7-09F129A116E8}">
      <dgm:prSet/>
      <dgm:spPr/>
      <dgm:t>
        <a:bodyPr/>
        <a:lstStyle/>
        <a:p>
          <a:endParaRPr lang="en-US"/>
        </a:p>
      </dgm:t>
    </dgm:pt>
    <dgm:pt modelId="{589FFF86-2C8A-464B-AD05-76E5347F7705}" type="pres">
      <dgm:prSet presAssocID="{BB6A7E17-CBB8-4EDE-8BAE-A1084BAB52E9}" presName="Name0" presStyleCnt="0">
        <dgm:presLayoutVars>
          <dgm:dir/>
          <dgm:animLvl val="lvl"/>
          <dgm:resizeHandles/>
        </dgm:presLayoutVars>
      </dgm:prSet>
      <dgm:spPr/>
      <dgm:t>
        <a:bodyPr/>
        <a:lstStyle/>
        <a:p>
          <a:endParaRPr lang="en-US"/>
        </a:p>
      </dgm:t>
    </dgm:pt>
    <dgm:pt modelId="{0A6F4AEF-29E6-46C8-B083-25E50B6B4E41}" type="pres">
      <dgm:prSet presAssocID="{7F2FED16-6BDA-43E9-A2C2-DB89105AF3E4}" presName="linNode" presStyleCnt="0"/>
      <dgm:spPr/>
    </dgm:pt>
    <dgm:pt modelId="{D3B554CD-BA7A-4D68-801B-DAE9940302B5}" type="pres">
      <dgm:prSet presAssocID="{7F2FED16-6BDA-43E9-A2C2-DB89105AF3E4}" presName="parentShp" presStyleLbl="node1" presStyleIdx="0" presStyleCnt="7">
        <dgm:presLayoutVars>
          <dgm:bulletEnabled val="1"/>
        </dgm:presLayoutVars>
      </dgm:prSet>
      <dgm:spPr/>
      <dgm:t>
        <a:bodyPr/>
        <a:lstStyle/>
        <a:p>
          <a:endParaRPr lang="en-US"/>
        </a:p>
      </dgm:t>
    </dgm:pt>
    <dgm:pt modelId="{B8BD43D4-2963-44AE-AE19-E7BCFA191F1B}" type="pres">
      <dgm:prSet presAssocID="{7F2FED16-6BDA-43E9-A2C2-DB89105AF3E4}" presName="childShp" presStyleLbl="bgAccFollowNode1" presStyleIdx="0" presStyleCnt="7">
        <dgm:presLayoutVars>
          <dgm:bulletEnabled val="1"/>
        </dgm:presLayoutVars>
      </dgm:prSet>
      <dgm:spPr/>
      <dgm:t>
        <a:bodyPr/>
        <a:lstStyle/>
        <a:p>
          <a:endParaRPr lang="en-US"/>
        </a:p>
      </dgm:t>
    </dgm:pt>
    <dgm:pt modelId="{BAC0AAEB-565B-447B-890B-23267AC6521E}" type="pres">
      <dgm:prSet presAssocID="{12865381-A2BB-48A3-BBF4-98AFBD3FC9A3}" presName="spacing" presStyleCnt="0"/>
      <dgm:spPr/>
    </dgm:pt>
    <dgm:pt modelId="{04EF3B47-6D3B-41F7-8048-F0BE4C102950}" type="pres">
      <dgm:prSet presAssocID="{3CB62A6E-7181-4542-AD1F-914F90949144}" presName="linNode" presStyleCnt="0"/>
      <dgm:spPr/>
    </dgm:pt>
    <dgm:pt modelId="{C2AF405F-6C53-4D92-B110-C5FCDA0FBB9C}" type="pres">
      <dgm:prSet presAssocID="{3CB62A6E-7181-4542-AD1F-914F90949144}" presName="parentShp" presStyleLbl="node1" presStyleIdx="1" presStyleCnt="7">
        <dgm:presLayoutVars>
          <dgm:bulletEnabled val="1"/>
        </dgm:presLayoutVars>
      </dgm:prSet>
      <dgm:spPr/>
      <dgm:t>
        <a:bodyPr/>
        <a:lstStyle/>
        <a:p>
          <a:endParaRPr lang="en-US"/>
        </a:p>
      </dgm:t>
    </dgm:pt>
    <dgm:pt modelId="{34627825-879E-4000-8A2C-1197DC620686}" type="pres">
      <dgm:prSet presAssocID="{3CB62A6E-7181-4542-AD1F-914F90949144}" presName="childShp" presStyleLbl="bgAccFollowNode1" presStyleIdx="1" presStyleCnt="7">
        <dgm:presLayoutVars>
          <dgm:bulletEnabled val="1"/>
        </dgm:presLayoutVars>
      </dgm:prSet>
      <dgm:spPr/>
      <dgm:t>
        <a:bodyPr/>
        <a:lstStyle/>
        <a:p>
          <a:endParaRPr lang="en-US"/>
        </a:p>
      </dgm:t>
    </dgm:pt>
    <dgm:pt modelId="{C81737F4-0671-4121-8665-2D681CBF6CDA}" type="pres">
      <dgm:prSet presAssocID="{1B0CCFB0-F726-4F94-9D72-4EDBC52F87B0}" presName="spacing" presStyleCnt="0"/>
      <dgm:spPr/>
    </dgm:pt>
    <dgm:pt modelId="{FE2DC978-23B9-4A42-8BE9-5F26DD159E58}" type="pres">
      <dgm:prSet presAssocID="{4A6EF49C-5DD3-4E64-93B4-352DBBA4A502}" presName="linNode" presStyleCnt="0"/>
      <dgm:spPr/>
    </dgm:pt>
    <dgm:pt modelId="{4F751C7E-B49E-44FC-BA1B-173CCD752FDE}" type="pres">
      <dgm:prSet presAssocID="{4A6EF49C-5DD3-4E64-93B4-352DBBA4A502}" presName="parentShp" presStyleLbl="node1" presStyleIdx="2" presStyleCnt="7">
        <dgm:presLayoutVars>
          <dgm:bulletEnabled val="1"/>
        </dgm:presLayoutVars>
      </dgm:prSet>
      <dgm:spPr/>
      <dgm:t>
        <a:bodyPr/>
        <a:lstStyle/>
        <a:p>
          <a:endParaRPr lang="en-US"/>
        </a:p>
      </dgm:t>
    </dgm:pt>
    <dgm:pt modelId="{05E92E82-778A-4649-899B-17CAB5BBB538}" type="pres">
      <dgm:prSet presAssocID="{4A6EF49C-5DD3-4E64-93B4-352DBBA4A502}" presName="childShp" presStyleLbl="bgAccFollowNode1" presStyleIdx="2" presStyleCnt="7">
        <dgm:presLayoutVars>
          <dgm:bulletEnabled val="1"/>
        </dgm:presLayoutVars>
      </dgm:prSet>
      <dgm:spPr/>
      <dgm:t>
        <a:bodyPr/>
        <a:lstStyle/>
        <a:p>
          <a:endParaRPr lang="en-US"/>
        </a:p>
      </dgm:t>
    </dgm:pt>
    <dgm:pt modelId="{7CEB56E0-ED99-415A-9FE0-FF0AB857167E}" type="pres">
      <dgm:prSet presAssocID="{0A3E80D0-1A8B-4B04-885F-877EB173AE6C}" presName="spacing" presStyleCnt="0"/>
      <dgm:spPr/>
    </dgm:pt>
    <dgm:pt modelId="{744257D4-CA6D-4FC9-B044-19442033CB75}" type="pres">
      <dgm:prSet presAssocID="{C967492E-3D15-4693-A821-D2E70010F5BE}" presName="linNode" presStyleCnt="0"/>
      <dgm:spPr/>
    </dgm:pt>
    <dgm:pt modelId="{08F46C0F-B0CD-49FD-B865-77BDC84A4296}" type="pres">
      <dgm:prSet presAssocID="{C967492E-3D15-4693-A821-D2E70010F5BE}" presName="parentShp" presStyleLbl="node1" presStyleIdx="3" presStyleCnt="7">
        <dgm:presLayoutVars>
          <dgm:bulletEnabled val="1"/>
        </dgm:presLayoutVars>
      </dgm:prSet>
      <dgm:spPr/>
      <dgm:t>
        <a:bodyPr/>
        <a:lstStyle/>
        <a:p>
          <a:endParaRPr lang="en-US"/>
        </a:p>
      </dgm:t>
    </dgm:pt>
    <dgm:pt modelId="{AE7123FA-51CA-4079-99BA-6DCCD1AB6285}" type="pres">
      <dgm:prSet presAssocID="{C967492E-3D15-4693-A821-D2E70010F5BE}" presName="childShp" presStyleLbl="bgAccFollowNode1" presStyleIdx="3" presStyleCnt="7">
        <dgm:presLayoutVars>
          <dgm:bulletEnabled val="1"/>
        </dgm:presLayoutVars>
      </dgm:prSet>
      <dgm:spPr/>
      <dgm:t>
        <a:bodyPr/>
        <a:lstStyle/>
        <a:p>
          <a:endParaRPr lang="en-US"/>
        </a:p>
      </dgm:t>
    </dgm:pt>
    <dgm:pt modelId="{FE1348F8-B296-4BC6-905D-8733D0B1254F}" type="pres">
      <dgm:prSet presAssocID="{1190EDA1-96FC-43C2-B2EF-65211FF5DFB2}" presName="spacing" presStyleCnt="0"/>
      <dgm:spPr/>
    </dgm:pt>
    <dgm:pt modelId="{D550068C-F0A2-49A8-AA1B-FEC7BA84448E}" type="pres">
      <dgm:prSet presAssocID="{57D48571-3C09-45E1-8430-1C899C72937F}" presName="linNode" presStyleCnt="0"/>
      <dgm:spPr/>
    </dgm:pt>
    <dgm:pt modelId="{8CBDCD72-421F-46F3-A1D9-7740CA6EFC03}" type="pres">
      <dgm:prSet presAssocID="{57D48571-3C09-45E1-8430-1C899C72937F}" presName="parentShp" presStyleLbl="node1" presStyleIdx="4" presStyleCnt="7">
        <dgm:presLayoutVars>
          <dgm:bulletEnabled val="1"/>
        </dgm:presLayoutVars>
      </dgm:prSet>
      <dgm:spPr/>
      <dgm:t>
        <a:bodyPr/>
        <a:lstStyle/>
        <a:p>
          <a:endParaRPr lang="en-US"/>
        </a:p>
      </dgm:t>
    </dgm:pt>
    <dgm:pt modelId="{B70F8C40-2F1B-4608-85F6-9609FF27608D}" type="pres">
      <dgm:prSet presAssocID="{57D48571-3C09-45E1-8430-1C899C72937F}" presName="childShp" presStyleLbl="bgAccFollowNode1" presStyleIdx="4" presStyleCnt="7">
        <dgm:presLayoutVars>
          <dgm:bulletEnabled val="1"/>
        </dgm:presLayoutVars>
      </dgm:prSet>
      <dgm:spPr/>
      <dgm:t>
        <a:bodyPr/>
        <a:lstStyle/>
        <a:p>
          <a:endParaRPr lang="en-US"/>
        </a:p>
      </dgm:t>
    </dgm:pt>
    <dgm:pt modelId="{40C6DCB8-EFB8-49B1-92A8-E13B711D9207}" type="pres">
      <dgm:prSet presAssocID="{0E4F0E10-5B52-412B-8717-2C718686C29C}" presName="spacing" presStyleCnt="0"/>
      <dgm:spPr/>
    </dgm:pt>
    <dgm:pt modelId="{D5112087-0FCC-412E-B90E-A2B399CAB19F}" type="pres">
      <dgm:prSet presAssocID="{9D29A1F6-012B-493E-8635-E34CE2FC9E44}" presName="linNode" presStyleCnt="0"/>
      <dgm:spPr/>
    </dgm:pt>
    <dgm:pt modelId="{7EFA56D6-DD77-40D2-8979-C300611A3497}" type="pres">
      <dgm:prSet presAssocID="{9D29A1F6-012B-493E-8635-E34CE2FC9E44}" presName="parentShp" presStyleLbl="node1" presStyleIdx="5" presStyleCnt="7">
        <dgm:presLayoutVars>
          <dgm:bulletEnabled val="1"/>
        </dgm:presLayoutVars>
      </dgm:prSet>
      <dgm:spPr/>
      <dgm:t>
        <a:bodyPr/>
        <a:lstStyle/>
        <a:p>
          <a:endParaRPr lang="en-US"/>
        </a:p>
      </dgm:t>
    </dgm:pt>
    <dgm:pt modelId="{6477A5C0-5BF9-4B23-B9EB-3C52107E1CB7}" type="pres">
      <dgm:prSet presAssocID="{9D29A1F6-012B-493E-8635-E34CE2FC9E44}" presName="childShp" presStyleLbl="bgAccFollowNode1" presStyleIdx="5" presStyleCnt="7">
        <dgm:presLayoutVars>
          <dgm:bulletEnabled val="1"/>
        </dgm:presLayoutVars>
      </dgm:prSet>
      <dgm:spPr/>
      <dgm:t>
        <a:bodyPr/>
        <a:lstStyle/>
        <a:p>
          <a:endParaRPr lang="en-US"/>
        </a:p>
      </dgm:t>
    </dgm:pt>
    <dgm:pt modelId="{457A55B3-73DD-4DAC-847C-0E9FF28DDE60}" type="pres">
      <dgm:prSet presAssocID="{FD7367E3-BFA4-46C2-8AFA-7029201728BE}" presName="spacing" presStyleCnt="0"/>
      <dgm:spPr/>
    </dgm:pt>
    <dgm:pt modelId="{E07B64C1-170B-4663-9E0D-8FF140730FF8}" type="pres">
      <dgm:prSet presAssocID="{F5C93A5A-106C-4D2D-A375-E6E79FDABBEE}" presName="linNode" presStyleCnt="0"/>
      <dgm:spPr/>
    </dgm:pt>
    <dgm:pt modelId="{E2B7DAF3-B7EF-4FF0-A995-6ACF1B374BDF}" type="pres">
      <dgm:prSet presAssocID="{F5C93A5A-106C-4D2D-A375-E6E79FDABBEE}" presName="parentShp" presStyleLbl="node1" presStyleIdx="6" presStyleCnt="7">
        <dgm:presLayoutVars>
          <dgm:bulletEnabled val="1"/>
        </dgm:presLayoutVars>
      </dgm:prSet>
      <dgm:spPr/>
      <dgm:t>
        <a:bodyPr/>
        <a:lstStyle/>
        <a:p>
          <a:endParaRPr lang="en-US"/>
        </a:p>
      </dgm:t>
    </dgm:pt>
    <dgm:pt modelId="{885FBA1C-A0EC-4B5D-8BEC-DD94A5AE81EF}" type="pres">
      <dgm:prSet presAssocID="{F5C93A5A-106C-4D2D-A375-E6E79FDABBEE}" presName="childShp" presStyleLbl="bgAccFollowNode1" presStyleIdx="6" presStyleCnt="7">
        <dgm:presLayoutVars>
          <dgm:bulletEnabled val="1"/>
        </dgm:presLayoutVars>
      </dgm:prSet>
      <dgm:spPr/>
      <dgm:t>
        <a:bodyPr/>
        <a:lstStyle/>
        <a:p>
          <a:endParaRPr lang="en-US"/>
        </a:p>
      </dgm:t>
    </dgm:pt>
  </dgm:ptLst>
  <dgm:cxnLst>
    <dgm:cxn modelId="{F3DC67CB-E3CC-456D-A1BB-03F55C1BD272}" type="presOf" srcId="{BF84E2CB-283A-45B6-A561-68140EABBD44}" destId="{05E92E82-778A-4649-899B-17CAB5BBB538}" srcOrd="0" destOrd="0" presId="urn:microsoft.com/office/officeart/2005/8/layout/vList6"/>
    <dgm:cxn modelId="{F3E1239A-7527-4435-9539-09BE8513DC7C}" srcId="{7F2FED16-6BDA-43E9-A2C2-DB89105AF3E4}" destId="{B46AA2EB-7A7A-47F3-B1BD-914599C3BD73}" srcOrd="0" destOrd="0" parTransId="{583783EF-D00D-45B4-A7F4-170CF7EAF5B0}" sibTransId="{798EBAF3-F727-4C4A-BB92-6FBB8362EEA2}"/>
    <dgm:cxn modelId="{4AA33CDD-1959-4705-987A-A24F0AA81510}" type="presOf" srcId="{41B18FBA-0002-4F6A-8263-EFCFB8015325}" destId="{6477A5C0-5BF9-4B23-B9EB-3C52107E1CB7}" srcOrd="0" destOrd="1" presId="urn:microsoft.com/office/officeart/2005/8/layout/vList6"/>
    <dgm:cxn modelId="{726B3F63-5977-4EB8-A9E7-09F129A116E8}" srcId="{F5C93A5A-106C-4D2D-A375-E6E79FDABBEE}" destId="{37DB836F-61A8-4F6D-B039-7637AFC0AD3C}" srcOrd="0" destOrd="0" parTransId="{C1E12B6D-6702-4F77-AE68-146FA8A2C29B}" sibTransId="{30665AF2-4A7C-4CF5-A033-294CF69E548D}"/>
    <dgm:cxn modelId="{E503A416-9E74-49EF-9BF3-7CAC8E9D000F}" type="presOf" srcId="{7AD82320-7549-47CA-919D-4E6D1E315839}" destId="{34627825-879E-4000-8A2C-1197DC620686}" srcOrd="0" destOrd="0" presId="urn:microsoft.com/office/officeart/2005/8/layout/vList6"/>
    <dgm:cxn modelId="{1146D075-0A78-4F2F-91D1-50B67C5C2898}" type="presOf" srcId="{B46AA2EB-7A7A-47F3-B1BD-914599C3BD73}" destId="{B8BD43D4-2963-44AE-AE19-E7BCFA191F1B}" srcOrd="0" destOrd="0" presId="urn:microsoft.com/office/officeart/2005/8/layout/vList6"/>
    <dgm:cxn modelId="{D4F8AA1B-D9E1-4ADB-9324-19214B5F74E5}" type="presOf" srcId="{3CB62A6E-7181-4542-AD1F-914F90949144}" destId="{C2AF405F-6C53-4D92-B110-C5FCDA0FBB9C}" srcOrd="0" destOrd="0" presId="urn:microsoft.com/office/officeart/2005/8/layout/vList6"/>
    <dgm:cxn modelId="{D903EAE3-5E46-4714-B5E7-3B659F74A48E}" srcId="{9D29A1F6-012B-493E-8635-E34CE2FC9E44}" destId="{8E9FEEE4-8A7F-4A6C-94E1-F15C4FB6E3E0}" srcOrd="0" destOrd="0" parTransId="{A11AE0F2-B12C-4990-B700-6BD4D5713B4B}" sibTransId="{FCA8E3EF-AD09-4553-B95D-78142D527C24}"/>
    <dgm:cxn modelId="{423FF1C5-D95D-405F-98B5-E8086747B923}" type="presOf" srcId="{89E88FF0-C30A-490B-AAA8-92264D5F1585}" destId="{B70F8C40-2F1B-4608-85F6-9609FF27608D}" srcOrd="0" destOrd="0" presId="urn:microsoft.com/office/officeart/2005/8/layout/vList6"/>
    <dgm:cxn modelId="{671233AB-4227-42F8-9250-1AD3AFBE454D}" srcId="{BB6A7E17-CBB8-4EDE-8BAE-A1084BAB52E9}" destId="{7F2FED16-6BDA-43E9-A2C2-DB89105AF3E4}" srcOrd="0" destOrd="0" parTransId="{F1495791-A324-47A4-9924-249263710D74}" sibTransId="{12865381-A2BB-48A3-BBF4-98AFBD3FC9A3}"/>
    <dgm:cxn modelId="{2C4F5D80-26CA-4087-B9C8-AA255AB024D2}" type="presOf" srcId="{4A6EF49C-5DD3-4E64-93B4-352DBBA4A502}" destId="{4F751C7E-B49E-44FC-BA1B-173CCD752FDE}" srcOrd="0" destOrd="0" presId="urn:microsoft.com/office/officeart/2005/8/layout/vList6"/>
    <dgm:cxn modelId="{1343BBD0-6143-42B1-865C-FB14784BA319}" srcId="{BB6A7E17-CBB8-4EDE-8BAE-A1084BAB52E9}" destId="{9D29A1F6-012B-493E-8635-E34CE2FC9E44}" srcOrd="5" destOrd="0" parTransId="{FB506575-6840-4D9C-9E22-BADB4385913F}" sibTransId="{FD7367E3-BFA4-46C2-8AFA-7029201728BE}"/>
    <dgm:cxn modelId="{5F92A762-C335-4144-93A0-7A354B5B7BE8}" srcId="{9D29A1F6-012B-493E-8635-E34CE2FC9E44}" destId="{41B18FBA-0002-4F6A-8263-EFCFB8015325}" srcOrd="1" destOrd="0" parTransId="{7AEED6E6-D21F-4055-9D93-E164ADEE88AD}" sibTransId="{8D6ACD9F-DF1E-4578-909F-8EC1A9D427DC}"/>
    <dgm:cxn modelId="{FBC8EB74-D352-4316-95F5-2D274F5C4E5C}" type="presOf" srcId="{F5C93A5A-106C-4D2D-A375-E6E79FDABBEE}" destId="{E2B7DAF3-B7EF-4FF0-A995-6ACF1B374BDF}" srcOrd="0" destOrd="0" presId="urn:microsoft.com/office/officeart/2005/8/layout/vList6"/>
    <dgm:cxn modelId="{F7DF3A90-1BCA-461B-B8B7-6E48E7F52970}" type="presOf" srcId="{8E9FEEE4-8A7F-4A6C-94E1-F15C4FB6E3E0}" destId="{6477A5C0-5BF9-4B23-B9EB-3C52107E1CB7}" srcOrd="0" destOrd="0" presId="urn:microsoft.com/office/officeart/2005/8/layout/vList6"/>
    <dgm:cxn modelId="{5CA470F4-1C67-429C-8796-9B89A153C2A1}" srcId="{BB6A7E17-CBB8-4EDE-8BAE-A1084BAB52E9}" destId="{C967492E-3D15-4693-A821-D2E70010F5BE}" srcOrd="3" destOrd="0" parTransId="{09576A47-B422-4F99-9313-4EDC2AAB46BF}" sibTransId="{1190EDA1-96FC-43C2-B2EF-65211FF5DFB2}"/>
    <dgm:cxn modelId="{14784DB2-69BA-443C-B0B7-A8D23B644245}" type="presOf" srcId="{57D48571-3C09-45E1-8430-1C899C72937F}" destId="{8CBDCD72-421F-46F3-A1D9-7740CA6EFC03}" srcOrd="0" destOrd="0" presId="urn:microsoft.com/office/officeart/2005/8/layout/vList6"/>
    <dgm:cxn modelId="{6157E736-A6CE-4734-B21D-72F6CF7EFB97}" srcId="{57D48571-3C09-45E1-8430-1C899C72937F}" destId="{89E88FF0-C30A-490B-AAA8-92264D5F1585}" srcOrd="0" destOrd="0" parTransId="{F8B108A1-29D0-440F-9D44-E02A52890C31}" sibTransId="{53EA59EE-A31E-415F-A728-A455808F626B}"/>
    <dgm:cxn modelId="{DEFB46CE-78FC-4F3A-A8D7-9C2BC75247BC}" type="presOf" srcId="{9D29A1F6-012B-493E-8635-E34CE2FC9E44}" destId="{7EFA56D6-DD77-40D2-8979-C300611A3497}" srcOrd="0" destOrd="0" presId="urn:microsoft.com/office/officeart/2005/8/layout/vList6"/>
    <dgm:cxn modelId="{BF76555B-F0F0-437D-A2FC-A59077F72C5F}" srcId="{BB6A7E17-CBB8-4EDE-8BAE-A1084BAB52E9}" destId="{F5C93A5A-106C-4D2D-A375-E6E79FDABBEE}" srcOrd="6" destOrd="0" parTransId="{FC229C2F-03E9-4D71-A3A3-853BDBD922F3}" sibTransId="{304828FA-ACA7-4665-AACF-DE76F1CF4A7F}"/>
    <dgm:cxn modelId="{E0BA361B-59BB-4B0F-9399-71CE5594F130}" type="presOf" srcId="{50227D02-2C61-4B57-90C0-EE22DC9899FB}" destId="{AE7123FA-51CA-4079-99BA-6DCCD1AB6285}" srcOrd="0" destOrd="0" presId="urn:microsoft.com/office/officeart/2005/8/layout/vList6"/>
    <dgm:cxn modelId="{F9F990ED-3684-47E9-B187-E67F253A2A8C}" srcId="{3CB62A6E-7181-4542-AD1F-914F90949144}" destId="{7AD82320-7549-47CA-919D-4E6D1E315839}" srcOrd="0" destOrd="0" parTransId="{230B5E71-BB1E-4EE1-9DB5-6629F0217D71}" sibTransId="{0300E29A-A70B-484C-A51E-702D66CA0973}"/>
    <dgm:cxn modelId="{1B9A19BC-F671-4025-80BB-0E807461E600}" srcId="{BB6A7E17-CBB8-4EDE-8BAE-A1084BAB52E9}" destId="{4A6EF49C-5DD3-4E64-93B4-352DBBA4A502}" srcOrd="2" destOrd="0" parTransId="{BBE7DBB1-CE7C-4F99-B463-F11B4678D86D}" sibTransId="{0A3E80D0-1A8B-4B04-885F-877EB173AE6C}"/>
    <dgm:cxn modelId="{06DD9CED-B040-454E-A0D3-7BBEC1F0F03B}" srcId="{4A6EF49C-5DD3-4E64-93B4-352DBBA4A502}" destId="{BF84E2CB-283A-45B6-A561-68140EABBD44}" srcOrd="0" destOrd="0" parTransId="{896AE349-EC02-4E9A-81D2-3BC9B53BA537}" sibTransId="{628D9E56-0D9F-4E55-A8D8-5D8223D43D30}"/>
    <dgm:cxn modelId="{4664DEB6-9DF5-49B2-8E75-A9C6F704CE69}" type="presOf" srcId="{994FBBFF-3013-4AC9-AE2C-3DE2C1A131D5}" destId="{34627825-879E-4000-8A2C-1197DC620686}" srcOrd="0" destOrd="1" presId="urn:microsoft.com/office/officeart/2005/8/layout/vList6"/>
    <dgm:cxn modelId="{C3F66C2E-DE4B-47D0-8300-97E5776A4CB0}" srcId="{BB6A7E17-CBB8-4EDE-8BAE-A1084BAB52E9}" destId="{57D48571-3C09-45E1-8430-1C899C72937F}" srcOrd="4" destOrd="0" parTransId="{B73BF3FB-876E-4778-8F94-C18CF237AB11}" sibTransId="{0E4F0E10-5B52-412B-8717-2C718686C29C}"/>
    <dgm:cxn modelId="{76229BE5-6990-4685-BE31-3B81CFCDA1B8}" type="presOf" srcId="{BB6A7E17-CBB8-4EDE-8BAE-A1084BAB52E9}" destId="{589FFF86-2C8A-464B-AD05-76E5347F7705}" srcOrd="0" destOrd="0" presId="urn:microsoft.com/office/officeart/2005/8/layout/vList6"/>
    <dgm:cxn modelId="{2CBBB08C-57E1-478C-BEBE-3B608C475246}" srcId="{C967492E-3D15-4693-A821-D2E70010F5BE}" destId="{50227D02-2C61-4B57-90C0-EE22DC9899FB}" srcOrd="0" destOrd="0" parTransId="{0D08D11F-6F90-4D76-8DEF-513BE8F92E34}" sibTransId="{74062EBB-72D3-4A00-86BC-C9E6DED8697F}"/>
    <dgm:cxn modelId="{7D059167-90C1-4321-BF73-23EF264B7009}" type="presOf" srcId="{37DB836F-61A8-4F6D-B039-7637AFC0AD3C}" destId="{885FBA1C-A0EC-4B5D-8BEC-DD94A5AE81EF}" srcOrd="0" destOrd="0" presId="urn:microsoft.com/office/officeart/2005/8/layout/vList6"/>
    <dgm:cxn modelId="{DE82B982-B0FA-4C5F-B97B-5005C5AB706D}" srcId="{BB6A7E17-CBB8-4EDE-8BAE-A1084BAB52E9}" destId="{3CB62A6E-7181-4542-AD1F-914F90949144}" srcOrd="1" destOrd="0" parTransId="{4B2CE7A2-B4DF-4F69-9A71-680EDC3BA5F9}" sibTransId="{1B0CCFB0-F726-4F94-9D72-4EDBC52F87B0}"/>
    <dgm:cxn modelId="{F93D9B44-A424-47A1-9D7F-7C9BC642B7B9}" srcId="{3CB62A6E-7181-4542-AD1F-914F90949144}" destId="{994FBBFF-3013-4AC9-AE2C-3DE2C1A131D5}" srcOrd="1" destOrd="0" parTransId="{F5B2D4E9-E700-4F71-9D76-79777948D9CE}" sibTransId="{E43943D6-24BF-4FB2-AE30-C01DFCE3A700}"/>
    <dgm:cxn modelId="{DF8EC932-E2AB-40D9-B7D0-04CD7FFE924C}" type="presOf" srcId="{C967492E-3D15-4693-A821-D2E70010F5BE}" destId="{08F46C0F-B0CD-49FD-B865-77BDC84A4296}" srcOrd="0" destOrd="0" presId="urn:microsoft.com/office/officeart/2005/8/layout/vList6"/>
    <dgm:cxn modelId="{92255DB1-3843-4A11-88EC-EC818E742B7E}" type="presOf" srcId="{7F2FED16-6BDA-43E9-A2C2-DB89105AF3E4}" destId="{D3B554CD-BA7A-4D68-801B-DAE9940302B5}" srcOrd="0" destOrd="0" presId="urn:microsoft.com/office/officeart/2005/8/layout/vList6"/>
    <dgm:cxn modelId="{284EBD93-0AF8-4D6F-851C-7AC27336E591}" type="presParOf" srcId="{589FFF86-2C8A-464B-AD05-76E5347F7705}" destId="{0A6F4AEF-29E6-46C8-B083-25E50B6B4E41}" srcOrd="0" destOrd="0" presId="urn:microsoft.com/office/officeart/2005/8/layout/vList6"/>
    <dgm:cxn modelId="{18BDA054-A17B-4CA2-BBD5-258E173AB92C}" type="presParOf" srcId="{0A6F4AEF-29E6-46C8-B083-25E50B6B4E41}" destId="{D3B554CD-BA7A-4D68-801B-DAE9940302B5}" srcOrd="0" destOrd="0" presId="urn:microsoft.com/office/officeart/2005/8/layout/vList6"/>
    <dgm:cxn modelId="{F92F5231-D6DC-4673-B55A-79C0E286B9D3}" type="presParOf" srcId="{0A6F4AEF-29E6-46C8-B083-25E50B6B4E41}" destId="{B8BD43D4-2963-44AE-AE19-E7BCFA191F1B}" srcOrd="1" destOrd="0" presId="urn:microsoft.com/office/officeart/2005/8/layout/vList6"/>
    <dgm:cxn modelId="{92463D46-F8F6-4059-BA45-2FE67ED030B1}" type="presParOf" srcId="{589FFF86-2C8A-464B-AD05-76E5347F7705}" destId="{BAC0AAEB-565B-447B-890B-23267AC6521E}" srcOrd="1" destOrd="0" presId="urn:microsoft.com/office/officeart/2005/8/layout/vList6"/>
    <dgm:cxn modelId="{8D2450BC-C85C-49A2-BCC5-FD48F9F54DC2}" type="presParOf" srcId="{589FFF86-2C8A-464B-AD05-76E5347F7705}" destId="{04EF3B47-6D3B-41F7-8048-F0BE4C102950}" srcOrd="2" destOrd="0" presId="urn:microsoft.com/office/officeart/2005/8/layout/vList6"/>
    <dgm:cxn modelId="{0E294C27-7F3F-4B39-BAC0-96E6BFA6FFE1}" type="presParOf" srcId="{04EF3B47-6D3B-41F7-8048-F0BE4C102950}" destId="{C2AF405F-6C53-4D92-B110-C5FCDA0FBB9C}" srcOrd="0" destOrd="0" presId="urn:microsoft.com/office/officeart/2005/8/layout/vList6"/>
    <dgm:cxn modelId="{5F492398-559B-4DE4-864D-8637C05B8A80}" type="presParOf" srcId="{04EF3B47-6D3B-41F7-8048-F0BE4C102950}" destId="{34627825-879E-4000-8A2C-1197DC620686}" srcOrd="1" destOrd="0" presId="urn:microsoft.com/office/officeart/2005/8/layout/vList6"/>
    <dgm:cxn modelId="{86B1C39E-379B-4B83-950E-EC5CA73824B4}" type="presParOf" srcId="{589FFF86-2C8A-464B-AD05-76E5347F7705}" destId="{C81737F4-0671-4121-8665-2D681CBF6CDA}" srcOrd="3" destOrd="0" presId="urn:microsoft.com/office/officeart/2005/8/layout/vList6"/>
    <dgm:cxn modelId="{49D9A3E2-96A5-4DD7-8416-C9FF7FBDF10E}" type="presParOf" srcId="{589FFF86-2C8A-464B-AD05-76E5347F7705}" destId="{FE2DC978-23B9-4A42-8BE9-5F26DD159E58}" srcOrd="4" destOrd="0" presId="urn:microsoft.com/office/officeart/2005/8/layout/vList6"/>
    <dgm:cxn modelId="{BECAC522-7D54-45C5-BE4D-686F2C4D6A24}" type="presParOf" srcId="{FE2DC978-23B9-4A42-8BE9-5F26DD159E58}" destId="{4F751C7E-B49E-44FC-BA1B-173CCD752FDE}" srcOrd="0" destOrd="0" presId="urn:microsoft.com/office/officeart/2005/8/layout/vList6"/>
    <dgm:cxn modelId="{243CE839-0EE9-4F5A-B97C-551AFFBED5E8}" type="presParOf" srcId="{FE2DC978-23B9-4A42-8BE9-5F26DD159E58}" destId="{05E92E82-778A-4649-899B-17CAB5BBB538}" srcOrd="1" destOrd="0" presId="urn:microsoft.com/office/officeart/2005/8/layout/vList6"/>
    <dgm:cxn modelId="{619407EA-C1B9-4371-B738-500394490C5B}" type="presParOf" srcId="{589FFF86-2C8A-464B-AD05-76E5347F7705}" destId="{7CEB56E0-ED99-415A-9FE0-FF0AB857167E}" srcOrd="5" destOrd="0" presId="urn:microsoft.com/office/officeart/2005/8/layout/vList6"/>
    <dgm:cxn modelId="{A49401BD-9FFD-48CE-A0F2-E465FA50BCFF}" type="presParOf" srcId="{589FFF86-2C8A-464B-AD05-76E5347F7705}" destId="{744257D4-CA6D-4FC9-B044-19442033CB75}" srcOrd="6" destOrd="0" presId="urn:microsoft.com/office/officeart/2005/8/layout/vList6"/>
    <dgm:cxn modelId="{343E6CA7-DA5F-4EB5-BFBA-DF997CAC9A6F}" type="presParOf" srcId="{744257D4-CA6D-4FC9-B044-19442033CB75}" destId="{08F46C0F-B0CD-49FD-B865-77BDC84A4296}" srcOrd="0" destOrd="0" presId="urn:microsoft.com/office/officeart/2005/8/layout/vList6"/>
    <dgm:cxn modelId="{E6B5C216-F8B1-402A-BE3E-68B91E8AA7AD}" type="presParOf" srcId="{744257D4-CA6D-4FC9-B044-19442033CB75}" destId="{AE7123FA-51CA-4079-99BA-6DCCD1AB6285}" srcOrd="1" destOrd="0" presId="urn:microsoft.com/office/officeart/2005/8/layout/vList6"/>
    <dgm:cxn modelId="{4E5890FE-71A2-48DA-A8F8-206E4D1F020A}" type="presParOf" srcId="{589FFF86-2C8A-464B-AD05-76E5347F7705}" destId="{FE1348F8-B296-4BC6-905D-8733D0B1254F}" srcOrd="7" destOrd="0" presId="urn:microsoft.com/office/officeart/2005/8/layout/vList6"/>
    <dgm:cxn modelId="{0156884E-E7D0-40A1-B07F-2883C94C3C3F}" type="presParOf" srcId="{589FFF86-2C8A-464B-AD05-76E5347F7705}" destId="{D550068C-F0A2-49A8-AA1B-FEC7BA84448E}" srcOrd="8" destOrd="0" presId="urn:microsoft.com/office/officeart/2005/8/layout/vList6"/>
    <dgm:cxn modelId="{90FD670A-71F1-4B60-98E3-54AC3CFA5FB4}" type="presParOf" srcId="{D550068C-F0A2-49A8-AA1B-FEC7BA84448E}" destId="{8CBDCD72-421F-46F3-A1D9-7740CA6EFC03}" srcOrd="0" destOrd="0" presId="urn:microsoft.com/office/officeart/2005/8/layout/vList6"/>
    <dgm:cxn modelId="{9BD8C259-71B7-49EC-9E07-90EC46C11DCE}" type="presParOf" srcId="{D550068C-F0A2-49A8-AA1B-FEC7BA84448E}" destId="{B70F8C40-2F1B-4608-85F6-9609FF27608D}" srcOrd="1" destOrd="0" presId="urn:microsoft.com/office/officeart/2005/8/layout/vList6"/>
    <dgm:cxn modelId="{E78EDBA2-99B2-4FB1-8699-A2DBDB94B8BB}" type="presParOf" srcId="{589FFF86-2C8A-464B-AD05-76E5347F7705}" destId="{40C6DCB8-EFB8-49B1-92A8-E13B711D9207}" srcOrd="9" destOrd="0" presId="urn:microsoft.com/office/officeart/2005/8/layout/vList6"/>
    <dgm:cxn modelId="{D566397D-A7A3-456B-934B-573B3457E4B2}" type="presParOf" srcId="{589FFF86-2C8A-464B-AD05-76E5347F7705}" destId="{D5112087-0FCC-412E-B90E-A2B399CAB19F}" srcOrd="10" destOrd="0" presId="urn:microsoft.com/office/officeart/2005/8/layout/vList6"/>
    <dgm:cxn modelId="{8167D5EB-23EE-47B0-84F7-0D6EFA4D0C17}" type="presParOf" srcId="{D5112087-0FCC-412E-B90E-A2B399CAB19F}" destId="{7EFA56D6-DD77-40D2-8979-C300611A3497}" srcOrd="0" destOrd="0" presId="urn:microsoft.com/office/officeart/2005/8/layout/vList6"/>
    <dgm:cxn modelId="{3781A918-AA70-4575-97B9-1543F661D3D6}" type="presParOf" srcId="{D5112087-0FCC-412E-B90E-A2B399CAB19F}" destId="{6477A5C0-5BF9-4B23-B9EB-3C52107E1CB7}" srcOrd="1" destOrd="0" presId="urn:microsoft.com/office/officeart/2005/8/layout/vList6"/>
    <dgm:cxn modelId="{85ADA5F6-F4B0-4F60-A762-3D29A2E0063A}" type="presParOf" srcId="{589FFF86-2C8A-464B-AD05-76E5347F7705}" destId="{457A55B3-73DD-4DAC-847C-0E9FF28DDE60}" srcOrd="11" destOrd="0" presId="urn:microsoft.com/office/officeart/2005/8/layout/vList6"/>
    <dgm:cxn modelId="{1F60D90C-C7E3-4B06-B86D-EE8A44195914}" type="presParOf" srcId="{589FFF86-2C8A-464B-AD05-76E5347F7705}" destId="{E07B64C1-170B-4663-9E0D-8FF140730FF8}" srcOrd="12" destOrd="0" presId="urn:microsoft.com/office/officeart/2005/8/layout/vList6"/>
    <dgm:cxn modelId="{B63B10A2-5C07-4E09-A871-6EE5A9D272BD}" type="presParOf" srcId="{E07B64C1-170B-4663-9E0D-8FF140730FF8}" destId="{E2B7DAF3-B7EF-4FF0-A995-6ACF1B374BDF}" srcOrd="0" destOrd="0" presId="urn:microsoft.com/office/officeart/2005/8/layout/vList6"/>
    <dgm:cxn modelId="{598FD3D4-AA3B-436A-99FB-4DB415B7D8C4}" type="presParOf" srcId="{E07B64C1-170B-4663-9E0D-8FF140730FF8}" destId="{885FBA1C-A0EC-4B5D-8BEC-DD94A5AE81EF}"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382B9-9804-4402-B4F1-7E25FD0E239D}" type="doc">
      <dgm:prSet loTypeId="urn:microsoft.com/office/officeart/2005/8/layout/vList3#1" loCatId="list" qsTypeId="urn:microsoft.com/office/officeart/2005/8/quickstyle/3d2" qsCatId="3D" csTypeId="urn:microsoft.com/office/officeart/2005/8/colors/accent0_3" csCatId="mainScheme" phldr="1"/>
      <dgm:spPr/>
      <dgm:t>
        <a:bodyPr/>
        <a:lstStyle/>
        <a:p>
          <a:endParaRPr lang="en-US"/>
        </a:p>
      </dgm:t>
    </dgm:pt>
    <dgm:pt modelId="{19EE0E95-A509-43A8-8435-19817722D3AF}">
      <dgm:prSet phldrT="[Text]"/>
      <dgm:spPr>
        <a:solidFill>
          <a:srgbClr val="D1B2E8"/>
        </a:solidFill>
      </dgm:spPr>
      <dgm:t>
        <a:bodyPr/>
        <a:lstStyle/>
        <a:p>
          <a:pPr algn="l"/>
          <a:r>
            <a:rPr lang="en-US" dirty="0" smtClean="0">
              <a:solidFill>
                <a:schemeClr val="tx1"/>
              </a:solidFill>
            </a:rPr>
            <a:t>Population Prevalence Study</a:t>
          </a:r>
          <a:endParaRPr lang="en-US" dirty="0">
            <a:solidFill>
              <a:schemeClr val="tx1"/>
            </a:solidFill>
          </a:endParaRPr>
        </a:p>
      </dgm:t>
    </dgm:pt>
    <dgm:pt modelId="{E400AFE3-F05C-49FF-9CD5-AC11FC7EB9DF}" type="parTrans" cxnId="{0B95F1E6-5BF6-43AC-B577-926F60865F34}">
      <dgm:prSet/>
      <dgm:spPr/>
      <dgm:t>
        <a:bodyPr/>
        <a:lstStyle/>
        <a:p>
          <a:endParaRPr lang="en-US">
            <a:solidFill>
              <a:schemeClr val="tx1"/>
            </a:solidFill>
          </a:endParaRPr>
        </a:p>
      </dgm:t>
    </dgm:pt>
    <dgm:pt modelId="{CE3D1DA4-5C2A-4F25-B3AB-EDFE40FE66C5}" type="sibTrans" cxnId="{0B95F1E6-5BF6-43AC-B577-926F60865F34}">
      <dgm:prSet/>
      <dgm:spPr/>
      <dgm:t>
        <a:bodyPr/>
        <a:lstStyle/>
        <a:p>
          <a:endParaRPr lang="en-US">
            <a:solidFill>
              <a:schemeClr val="tx1"/>
            </a:solidFill>
          </a:endParaRPr>
        </a:p>
      </dgm:t>
    </dgm:pt>
    <dgm:pt modelId="{105B39FD-8A22-450E-B024-38295406C033}">
      <dgm:prSet phldrT="[Text]"/>
      <dgm:spPr>
        <a:solidFill>
          <a:srgbClr val="D1B2E8"/>
        </a:solidFill>
      </dgm:spPr>
      <dgm:t>
        <a:bodyPr/>
        <a:lstStyle/>
        <a:p>
          <a:pPr algn="l"/>
          <a:r>
            <a:rPr lang="en-US" dirty="0" smtClean="0">
              <a:solidFill>
                <a:schemeClr val="tx1"/>
              </a:solidFill>
            </a:rPr>
            <a:t>Geographical Mapping of identified variables </a:t>
          </a:r>
          <a:endParaRPr lang="en-US" dirty="0">
            <a:solidFill>
              <a:schemeClr val="tx1"/>
            </a:solidFill>
          </a:endParaRPr>
        </a:p>
      </dgm:t>
    </dgm:pt>
    <dgm:pt modelId="{BF9AB9E8-3EDD-459F-9578-E3F7BA9CE74E}" type="parTrans" cxnId="{29D978CE-D531-4614-8FF1-3B5FB7B25477}">
      <dgm:prSet/>
      <dgm:spPr/>
      <dgm:t>
        <a:bodyPr/>
        <a:lstStyle/>
        <a:p>
          <a:endParaRPr lang="en-US">
            <a:solidFill>
              <a:schemeClr val="tx1"/>
            </a:solidFill>
          </a:endParaRPr>
        </a:p>
      </dgm:t>
    </dgm:pt>
    <dgm:pt modelId="{2105852E-B909-4994-A850-C25BACA16553}" type="sibTrans" cxnId="{29D978CE-D531-4614-8FF1-3B5FB7B25477}">
      <dgm:prSet/>
      <dgm:spPr/>
      <dgm:t>
        <a:bodyPr/>
        <a:lstStyle/>
        <a:p>
          <a:endParaRPr lang="en-US">
            <a:solidFill>
              <a:schemeClr val="tx1"/>
            </a:solidFill>
          </a:endParaRPr>
        </a:p>
      </dgm:t>
    </dgm:pt>
    <dgm:pt modelId="{DE6D8853-B2F3-41CF-8B49-4192040AD0D6}">
      <dgm:prSet phldrT="[Text]"/>
      <dgm:spPr>
        <a:solidFill>
          <a:srgbClr val="D1B2E8"/>
        </a:solidFill>
      </dgm:spPr>
      <dgm:t>
        <a:bodyPr/>
        <a:lstStyle/>
        <a:p>
          <a:pPr algn="l"/>
          <a:r>
            <a:rPr lang="en-US" dirty="0" smtClean="0">
              <a:solidFill>
                <a:schemeClr val="tx1"/>
              </a:solidFill>
            </a:rPr>
            <a:t>Establishment of a literature repository for CKD</a:t>
          </a:r>
          <a:endParaRPr lang="en-US" dirty="0">
            <a:solidFill>
              <a:schemeClr val="tx1"/>
            </a:solidFill>
          </a:endParaRPr>
        </a:p>
      </dgm:t>
    </dgm:pt>
    <dgm:pt modelId="{CF346526-ED97-4940-819F-C287BCF628BF}" type="parTrans" cxnId="{7426FC32-6AA1-4290-8861-50B6F6D2EAFA}">
      <dgm:prSet/>
      <dgm:spPr/>
      <dgm:t>
        <a:bodyPr/>
        <a:lstStyle/>
        <a:p>
          <a:endParaRPr lang="en-US">
            <a:solidFill>
              <a:schemeClr val="tx1"/>
            </a:solidFill>
          </a:endParaRPr>
        </a:p>
      </dgm:t>
    </dgm:pt>
    <dgm:pt modelId="{97CF1D7B-BB59-4893-8730-CADFB2FC92A2}" type="sibTrans" cxnId="{7426FC32-6AA1-4290-8861-50B6F6D2EAFA}">
      <dgm:prSet/>
      <dgm:spPr/>
      <dgm:t>
        <a:bodyPr/>
        <a:lstStyle/>
        <a:p>
          <a:endParaRPr lang="en-US">
            <a:solidFill>
              <a:schemeClr val="tx1"/>
            </a:solidFill>
          </a:endParaRPr>
        </a:p>
      </dgm:t>
    </dgm:pt>
    <dgm:pt modelId="{BDAACDEA-CD60-4C71-BF30-2D548BD1F0BE}">
      <dgm:prSet/>
      <dgm:spPr>
        <a:solidFill>
          <a:srgbClr val="D1B2E8"/>
        </a:solidFill>
      </dgm:spPr>
      <dgm:t>
        <a:bodyPr/>
        <a:lstStyle/>
        <a:p>
          <a:pPr algn="l"/>
          <a:r>
            <a:rPr lang="en-US" dirty="0" smtClean="0">
              <a:solidFill>
                <a:schemeClr val="tx1"/>
              </a:solidFill>
            </a:rPr>
            <a:t>Analytical &amp; Environmental Studies</a:t>
          </a:r>
          <a:endParaRPr lang="en-US" dirty="0">
            <a:solidFill>
              <a:schemeClr val="tx1"/>
            </a:solidFill>
          </a:endParaRPr>
        </a:p>
      </dgm:t>
    </dgm:pt>
    <dgm:pt modelId="{FC409907-40D1-4D00-A74A-E6F4E4F3C86E}" type="parTrans" cxnId="{F943B773-F384-4E91-B7FE-1129FDFA503A}">
      <dgm:prSet/>
      <dgm:spPr/>
      <dgm:t>
        <a:bodyPr/>
        <a:lstStyle/>
        <a:p>
          <a:endParaRPr lang="en-US">
            <a:solidFill>
              <a:schemeClr val="tx1"/>
            </a:solidFill>
          </a:endParaRPr>
        </a:p>
      </dgm:t>
    </dgm:pt>
    <dgm:pt modelId="{5E846727-3837-4B97-AA74-139203D4A3D4}" type="sibTrans" cxnId="{F943B773-F384-4E91-B7FE-1129FDFA503A}">
      <dgm:prSet/>
      <dgm:spPr/>
      <dgm:t>
        <a:bodyPr/>
        <a:lstStyle/>
        <a:p>
          <a:endParaRPr lang="en-US">
            <a:solidFill>
              <a:schemeClr val="tx1"/>
            </a:solidFill>
          </a:endParaRPr>
        </a:p>
      </dgm:t>
    </dgm:pt>
    <dgm:pt modelId="{80981BEF-0F8B-48B7-B59A-DADA7C7AA923}">
      <dgm:prSet/>
      <dgm:spPr>
        <a:solidFill>
          <a:srgbClr val="D1B2E8"/>
        </a:solidFill>
      </dgm:spPr>
      <dgm:t>
        <a:bodyPr/>
        <a:lstStyle/>
        <a:p>
          <a:pPr algn="l"/>
          <a:r>
            <a:rPr lang="en-US" dirty="0" smtClean="0">
              <a:solidFill>
                <a:schemeClr val="tx1"/>
              </a:solidFill>
            </a:rPr>
            <a:t>Hospital Based CKD registry</a:t>
          </a:r>
          <a:endParaRPr lang="en-US" dirty="0">
            <a:solidFill>
              <a:schemeClr val="tx1"/>
            </a:solidFill>
          </a:endParaRPr>
        </a:p>
      </dgm:t>
    </dgm:pt>
    <dgm:pt modelId="{726E1478-7E37-4DD9-A8B5-A4DDB37459BC}" type="parTrans" cxnId="{B37E85DE-7C81-4495-BEED-534EF0CC3869}">
      <dgm:prSet/>
      <dgm:spPr/>
      <dgm:t>
        <a:bodyPr/>
        <a:lstStyle/>
        <a:p>
          <a:endParaRPr lang="en-US">
            <a:solidFill>
              <a:schemeClr val="tx1"/>
            </a:solidFill>
          </a:endParaRPr>
        </a:p>
      </dgm:t>
    </dgm:pt>
    <dgm:pt modelId="{3924FABB-3243-4461-8782-EE4CB0BED7C1}" type="sibTrans" cxnId="{B37E85DE-7C81-4495-BEED-534EF0CC3869}">
      <dgm:prSet/>
      <dgm:spPr/>
      <dgm:t>
        <a:bodyPr/>
        <a:lstStyle/>
        <a:p>
          <a:endParaRPr lang="en-US">
            <a:solidFill>
              <a:schemeClr val="tx1"/>
            </a:solidFill>
          </a:endParaRPr>
        </a:p>
      </dgm:t>
    </dgm:pt>
    <dgm:pt modelId="{A8EBE198-DA71-4A4F-8217-978B9CA9470B}" type="pres">
      <dgm:prSet presAssocID="{3BB382B9-9804-4402-B4F1-7E25FD0E239D}" presName="linearFlow" presStyleCnt="0">
        <dgm:presLayoutVars>
          <dgm:dir/>
          <dgm:resizeHandles val="exact"/>
        </dgm:presLayoutVars>
      </dgm:prSet>
      <dgm:spPr/>
      <dgm:t>
        <a:bodyPr/>
        <a:lstStyle/>
        <a:p>
          <a:endParaRPr lang="en-US"/>
        </a:p>
      </dgm:t>
    </dgm:pt>
    <dgm:pt modelId="{2086CC3F-527E-46B3-8A27-1B8E5E7CF5CC}" type="pres">
      <dgm:prSet presAssocID="{19EE0E95-A509-43A8-8435-19817722D3AF}" presName="composite" presStyleCnt="0"/>
      <dgm:spPr/>
    </dgm:pt>
    <dgm:pt modelId="{3CC57603-8716-49BB-9955-D2F33AC532EB}" type="pres">
      <dgm:prSet presAssocID="{19EE0E95-A509-43A8-8435-19817722D3AF}" presName="imgShp" presStyleLbl="fgImgPlace1" presStyleIdx="0" presStyleCnt="5"/>
      <dgm:spPr>
        <a:solidFill>
          <a:srgbClr val="57257D"/>
        </a:solidFill>
      </dgm:spPr>
      <dgm:t>
        <a:bodyPr/>
        <a:lstStyle/>
        <a:p>
          <a:endParaRPr lang="en-US"/>
        </a:p>
      </dgm:t>
    </dgm:pt>
    <dgm:pt modelId="{8D025AA3-4088-4468-A3F6-22452BDE8382}" type="pres">
      <dgm:prSet presAssocID="{19EE0E95-A509-43A8-8435-19817722D3AF}" presName="txShp" presStyleLbl="node1" presStyleIdx="0" presStyleCnt="5">
        <dgm:presLayoutVars>
          <dgm:bulletEnabled val="1"/>
        </dgm:presLayoutVars>
      </dgm:prSet>
      <dgm:spPr/>
      <dgm:t>
        <a:bodyPr/>
        <a:lstStyle/>
        <a:p>
          <a:endParaRPr lang="en-US"/>
        </a:p>
      </dgm:t>
    </dgm:pt>
    <dgm:pt modelId="{20DE7E77-E061-47E5-813A-9C7B78C8F6D5}" type="pres">
      <dgm:prSet presAssocID="{CE3D1DA4-5C2A-4F25-B3AB-EDFE40FE66C5}" presName="spacing" presStyleCnt="0"/>
      <dgm:spPr/>
    </dgm:pt>
    <dgm:pt modelId="{A63DF4FE-BC1D-4F18-BF80-7F77EA7ED4D1}" type="pres">
      <dgm:prSet presAssocID="{BDAACDEA-CD60-4C71-BF30-2D548BD1F0BE}" presName="composite" presStyleCnt="0"/>
      <dgm:spPr/>
    </dgm:pt>
    <dgm:pt modelId="{FB3949FD-BFF8-4FF6-BCF4-59F578D1560E}" type="pres">
      <dgm:prSet presAssocID="{BDAACDEA-CD60-4C71-BF30-2D548BD1F0BE}" presName="imgShp" presStyleLbl="fgImgPlace1" presStyleIdx="1" presStyleCnt="5"/>
      <dgm:spPr>
        <a:solidFill>
          <a:srgbClr val="57257D"/>
        </a:solidFill>
      </dgm:spPr>
      <dgm:t>
        <a:bodyPr/>
        <a:lstStyle/>
        <a:p>
          <a:endParaRPr lang="en-US"/>
        </a:p>
      </dgm:t>
    </dgm:pt>
    <dgm:pt modelId="{D2F7412D-4266-4231-A643-EC5F0A66F01E}" type="pres">
      <dgm:prSet presAssocID="{BDAACDEA-CD60-4C71-BF30-2D548BD1F0BE}" presName="txShp" presStyleLbl="node1" presStyleIdx="1" presStyleCnt="5">
        <dgm:presLayoutVars>
          <dgm:bulletEnabled val="1"/>
        </dgm:presLayoutVars>
      </dgm:prSet>
      <dgm:spPr/>
      <dgm:t>
        <a:bodyPr/>
        <a:lstStyle/>
        <a:p>
          <a:endParaRPr lang="en-US"/>
        </a:p>
      </dgm:t>
    </dgm:pt>
    <dgm:pt modelId="{8D06C961-5E11-4556-9D59-DE63ABC45751}" type="pres">
      <dgm:prSet presAssocID="{5E846727-3837-4B97-AA74-139203D4A3D4}" presName="spacing" presStyleCnt="0"/>
      <dgm:spPr/>
    </dgm:pt>
    <dgm:pt modelId="{7C9ECC29-3AF7-4814-8C10-7094A7BB86F2}" type="pres">
      <dgm:prSet presAssocID="{80981BEF-0F8B-48B7-B59A-DADA7C7AA923}" presName="composite" presStyleCnt="0"/>
      <dgm:spPr/>
    </dgm:pt>
    <dgm:pt modelId="{B64643F3-F241-46D1-B899-694B6F0D7BB0}" type="pres">
      <dgm:prSet presAssocID="{80981BEF-0F8B-48B7-B59A-DADA7C7AA923}" presName="imgShp" presStyleLbl="fgImgPlace1" presStyleIdx="2" presStyleCnt="5"/>
      <dgm:spPr>
        <a:solidFill>
          <a:srgbClr val="57257D"/>
        </a:solidFill>
      </dgm:spPr>
      <dgm:t>
        <a:bodyPr/>
        <a:lstStyle/>
        <a:p>
          <a:endParaRPr lang="en-US"/>
        </a:p>
      </dgm:t>
    </dgm:pt>
    <dgm:pt modelId="{94C3BC6E-A73A-49FC-A818-DEDE7E7E7208}" type="pres">
      <dgm:prSet presAssocID="{80981BEF-0F8B-48B7-B59A-DADA7C7AA923}" presName="txShp" presStyleLbl="node1" presStyleIdx="2" presStyleCnt="5">
        <dgm:presLayoutVars>
          <dgm:bulletEnabled val="1"/>
        </dgm:presLayoutVars>
      </dgm:prSet>
      <dgm:spPr/>
      <dgm:t>
        <a:bodyPr/>
        <a:lstStyle/>
        <a:p>
          <a:endParaRPr lang="en-US"/>
        </a:p>
      </dgm:t>
    </dgm:pt>
    <dgm:pt modelId="{29268871-339B-40C8-A25D-20CC71FCAF8E}" type="pres">
      <dgm:prSet presAssocID="{3924FABB-3243-4461-8782-EE4CB0BED7C1}" presName="spacing" presStyleCnt="0"/>
      <dgm:spPr/>
    </dgm:pt>
    <dgm:pt modelId="{FDB60FEF-362B-4282-A814-F2FFEEE40A61}" type="pres">
      <dgm:prSet presAssocID="{105B39FD-8A22-450E-B024-38295406C033}" presName="composite" presStyleCnt="0"/>
      <dgm:spPr/>
    </dgm:pt>
    <dgm:pt modelId="{4E50A8BC-4EC9-476D-8F69-BDD11088D19B}" type="pres">
      <dgm:prSet presAssocID="{105B39FD-8A22-450E-B024-38295406C033}" presName="imgShp" presStyleLbl="fgImgPlace1" presStyleIdx="3" presStyleCnt="5"/>
      <dgm:spPr>
        <a:solidFill>
          <a:srgbClr val="57257D"/>
        </a:solidFill>
      </dgm:spPr>
    </dgm:pt>
    <dgm:pt modelId="{E078EDAC-CEAF-4213-92C3-5E5CEEB34471}" type="pres">
      <dgm:prSet presAssocID="{105B39FD-8A22-450E-B024-38295406C033}" presName="txShp" presStyleLbl="node1" presStyleIdx="3" presStyleCnt="5">
        <dgm:presLayoutVars>
          <dgm:bulletEnabled val="1"/>
        </dgm:presLayoutVars>
      </dgm:prSet>
      <dgm:spPr/>
      <dgm:t>
        <a:bodyPr/>
        <a:lstStyle/>
        <a:p>
          <a:endParaRPr lang="en-US"/>
        </a:p>
      </dgm:t>
    </dgm:pt>
    <dgm:pt modelId="{41C0E8BA-5E6D-4510-A15D-32EC5D859D70}" type="pres">
      <dgm:prSet presAssocID="{2105852E-B909-4994-A850-C25BACA16553}" presName="spacing" presStyleCnt="0"/>
      <dgm:spPr/>
    </dgm:pt>
    <dgm:pt modelId="{6BC29967-4D47-4B39-8C1D-3264801467F9}" type="pres">
      <dgm:prSet presAssocID="{DE6D8853-B2F3-41CF-8B49-4192040AD0D6}" presName="composite" presStyleCnt="0"/>
      <dgm:spPr/>
    </dgm:pt>
    <dgm:pt modelId="{1DEE7D00-01EA-468E-B939-D5E4CB83004F}" type="pres">
      <dgm:prSet presAssocID="{DE6D8853-B2F3-41CF-8B49-4192040AD0D6}" presName="imgShp" presStyleLbl="fgImgPlace1" presStyleIdx="4" presStyleCnt="5"/>
      <dgm:spPr>
        <a:solidFill>
          <a:srgbClr val="57257D"/>
        </a:solidFill>
      </dgm:spPr>
    </dgm:pt>
    <dgm:pt modelId="{63E1DD44-C87A-4037-8AC7-17A69B2DB156}" type="pres">
      <dgm:prSet presAssocID="{DE6D8853-B2F3-41CF-8B49-4192040AD0D6}" presName="txShp" presStyleLbl="node1" presStyleIdx="4" presStyleCnt="5">
        <dgm:presLayoutVars>
          <dgm:bulletEnabled val="1"/>
        </dgm:presLayoutVars>
      </dgm:prSet>
      <dgm:spPr/>
      <dgm:t>
        <a:bodyPr/>
        <a:lstStyle/>
        <a:p>
          <a:endParaRPr lang="en-US"/>
        </a:p>
      </dgm:t>
    </dgm:pt>
  </dgm:ptLst>
  <dgm:cxnLst>
    <dgm:cxn modelId="{F943B773-F384-4E91-B7FE-1129FDFA503A}" srcId="{3BB382B9-9804-4402-B4F1-7E25FD0E239D}" destId="{BDAACDEA-CD60-4C71-BF30-2D548BD1F0BE}" srcOrd="1" destOrd="0" parTransId="{FC409907-40D1-4D00-A74A-E6F4E4F3C86E}" sibTransId="{5E846727-3837-4B97-AA74-139203D4A3D4}"/>
    <dgm:cxn modelId="{B37E85DE-7C81-4495-BEED-534EF0CC3869}" srcId="{3BB382B9-9804-4402-B4F1-7E25FD0E239D}" destId="{80981BEF-0F8B-48B7-B59A-DADA7C7AA923}" srcOrd="2" destOrd="0" parTransId="{726E1478-7E37-4DD9-A8B5-A4DDB37459BC}" sibTransId="{3924FABB-3243-4461-8782-EE4CB0BED7C1}"/>
    <dgm:cxn modelId="{0B95F1E6-5BF6-43AC-B577-926F60865F34}" srcId="{3BB382B9-9804-4402-B4F1-7E25FD0E239D}" destId="{19EE0E95-A509-43A8-8435-19817722D3AF}" srcOrd="0" destOrd="0" parTransId="{E400AFE3-F05C-49FF-9CD5-AC11FC7EB9DF}" sibTransId="{CE3D1DA4-5C2A-4F25-B3AB-EDFE40FE66C5}"/>
    <dgm:cxn modelId="{914CA5A0-AD5A-4FFC-88A3-DA433A0A6198}" type="presOf" srcId="{19EE0E95-A509-43A8-8435-19817722D3AF}" destId="{8D025AA3-4088-4468-A3F6-22452BDE8382}" srcOrd="0" destOrd="0" presId="urn:microsoft.com/office/officeart/2005/8/layout/vList3#1"/>
    <dgm:cxn modelId="{3FE474FF-6EA2-48F5-B2E6-ECFDCD804617}" type="presOf" srcId="{80981BEF-0F8B-48B7-B59A-DADA7C7AA923}" destId="{94C3BC6E-A73A-49FC-A818-DEDE7E7E7208}" srcOrd="0" destOrd="0" presId="urn:microsoft.com/office/officeart/2005/8/layout/vList3#1"/>
    <dgm:cxn modelId="{31BE771C-F352-4DEE-9115-B57DD61DC171}" type="presOf" srcId="{BDAACDEA-CD60-4C71-BF30-2D548BD1F0BE}" destId="{D2F7412D-4266-4231-A643-EC5F0A66F01E}" srcOrd="0" destOrd="0" presId="urn:microsoft.com/office/officeart/2005/8/layout/vList3#1"/>
    <dgm:cxn modelId="{68C783B2-CE00-489C-AD77-55F1890FDAB9}" type="presOf" srcId="{105B39FD-8A22-450E-B024-38295406C033}" destId="{E078EDAC-CEAF-4213-92C3-5E5CEEB34471}" srcOrd="0" destOrd="0" presId="urn:microsoft.com/office/officeart/2005/8/layout/vList3#1"/>
    <dgm:cxn modelId="{E1FC8DDF-9CA9-4CC3-80E8-2570F1B2DEA3}" type="presOf" srcId="{3BB382B9-9804-4402-B4F1-7E25FD0E239D}" destId="{A8EBE198-DA71-4A4F-8217-978B9CA9470B}" srcOrd="0" destOrd="0" presId="urn:microsoft.com/office/officeart/2005/8/layout/vList3#1"/>
    <dgm:cxn modelId="{29D978CE-D531-4614-8FF1-3B5FB7B25477}" srcId="{3BB382B9-9804-4402-B4F1-7E25FD0E239D}" destId="{105B39FD-8A22-450E-B024-38295406C033}" srcOrd="3" destOrd="0" parTransId="{BF9AB9E8-3EDD-459F-9578-E3F7BA9CE74E}" sibTransId="{2105852E-B909-4994-A850-C25BACA16553}"/>
    <dgm:cxn modelId="{7426FC32-6AA1-4290-8861-50B6F6D2EAFA}" srcId="{3BB382B9-9804-4402-B4F1-7E25FD0E239D}" destId="{DE6D8853-B2F3-41CF-8B49-4192040AD0D6}" srcOrd="4" destOrd="0" parTransId="{CF346526-ED97-4940-819F-C287BCF628BF}" sibTransId="{97CF1D7B-BB59-4893-8730-CADFB2FC92A2}"/>
    <dgm:cxn modelId="{592B8291-2ED1-4AD8-873F-20B4A2EAFC73}" type="presOf" srcId="{DE6D8853-B2F3-41CF-8B49-4192040AD0D6}" destId="{63E1DD44-C87A-4037-8AC7-17A69B2DB156}" srcOrd="0" destOrd="0" presId="urn:microsoft.com/office/officeart/2005/8/layout/vList3#1"/>
    <dgm:cxn modelId="{AF257167-31E0-4EE6-961F-A7D6BDC1DE84}" type="presParOf" srcId="{A8EBE198-DA71-4A4F-8217-978B9CA9470B}" destId="{2086CC3F-527E-46B3-8A27-1B8E5E7CF5CC}" srcOrd="0" destOrd="0" presId="urn:microsoft.com/office/officeart/2005/8/layout/vList3#1"/>
    <dgm:cxn modelId="{8D1EF2D6-07D9-4A74-A7B3-EF3FE6D50E91}" type="presParOf" srcId="{2086CC3F-527E-46B3-8A27-1B8E5E7CF5CC}" destId="{3CC57603-8716-49BB-9955-D2F33AC532EB}" srcOrd="0" destOrd="0" presId="urn:microsoft.com/office/officeart/2005/8/layout/vList3#1"/>
    <dgm:cxn modelId="{4A209E99-7344-4FEE-AC22-C0A6B18D8202}" type="presParOf" srcId="{2086CC3F-527E-46B3-8A27-1B8E5E7CF5CC}" destId="{8D025AA3-4088-4468-A3F6-22452BDE8382}" srcOrd="1" destOrd="0" presId="urn:microsoft.com/office/officeart/2005/8/layout/vList3#1"/>
    <dgm:cxn modelId="{B5CF459E-E77C-4FB7-90DD-9F473818A8B7}" type="presParOf" srcId="{A8EBE198-DA71-4A4F-8217-978B9CA9470B}" destId="{20DE7E77-E061-47E5-813A-9C7B78C8F6D5}" srcOrd="1" destOrd="0" presId="urn:microsoft.com/office/officeart/2005/8/layout/vList3#1"/>
    <dgm:cxn modelId="{1179A69B-78D2-48FE-A7B7-590D6CCA4B63}" type="presParOf" srcId="{A8EBE198-DA71-4A4F-8217-978B9CA9470B}" destId="{A63DF4FE-BC1D-4F18-BF80-7F77EA7ED4D1}" srcOrd="2" destOrd="0" presId="urn:microsoft.com/office/officeart/2005/8/layout/vList3#1"/>
    <dgm:cxn modelId="{A55AB91C-9870-454A-9ED4-70D680225889}" type="presParOf" srcId="{A63DF4FE-BC1D-4F18-BF80-7F77EA7ED4D1}" destId="{FB3949FD-BFF8-4FF6-BCF4-59F578D1560E}" srcOrd="0" destOrd="0" presId="urn:microsoft.com/office/officeart/2005/8/layout/vList3#1"/>
    <dgm:cxn modelId="{4B130772-3327-4E86-8549-9C6E8D06CEA9}" type="presParOf" srcId="{A63DF4FE-BC1D-4F18-BF80-7F77EA7ED4D1}" destId="{D2F7412D-4266-4231-A643-EC5F0A66F01E}" srcOrd="1" destOrd="0" presId="urn:microsoft.com/office/officeart/2005/8/layout/vList3#1"/>
    <dgm:cxn modelId="{C2327D07-35ED-4D8F-B804-CD03B442CDB4}" type="presParOf" srcId="{A8EBE198-DA71-4A4F-8217-978B9CA9470B}" destId="{8D06C961-5E11-4556-9D59-DE63ABC45751}" srcOrd="3" destOrd="0" presId="urn:microsoft.com/office/officeart/2005/8/layout/vList3#1"/>
    <dgm:cxn modelId="{87B34736-ACFE-4400-8309-B2A0CE81C76B}" type="presParOf" srcId="{A8EBE198-DA71-4A4F-8217-978B9CA9470B}" destId="{7C9ECC29-3AF7-4814-8C10-7094A7BB86F2}" srcOrd="4" destOrd="0" presId="urn:microsoft.com/office/officeart/2005/8/layout/vList3#1"/>
    <dgm:cxn modelId="{88FBE6FB-8DA9-4012-B58A-6C30706408B4}" type="presParOf" srcId="{7C9ECC29-3AF7-4814-8C10-7094A7BB86F2}" destId="{B64643F3-F241-46D1-B899-694B6F0D7BB0}" srcOrd="0" destOrd="0" presId="urn:microsoft.com/office/officeart/2005/8/layout/vList3#1"/>
    <dgm:cxn modelId="{741CA0DB-AE1C-40A5-A25B-69C005E38E40}" type="presParOf" srcId="{7C9ECC29-3AF7-4814-8C10-7094A7BB86F2}" destId="{94C3BC6E-A73A-49FC-A818-DEDE7E7E7208}" srcOrd="1" destOrd="0" presId="urn:microsoft.com/office/officeart/2005/8/layout/vList3#1"/>
    <dgm:cxn modelId="{5BB683B5-F9EC-4BFC-AD4F-06585956D571}" type="presParOf" srcId="{A8EBE198-DA71-4A4F-8217-978B9CA9470B}" destId="{29268871-339B-40C8-A25D-20CC71FCAF8E}" srcOrd="5" destOrd="0" presId="urn:microsoft.com/office/officeart/2005/8/layout/vList3#1"/>
    <dgm:cxn modelId="{8BCB8029-B851-4131-BA23-01408E79C5AE}" type="presParOf" srcId="{A8EBE198-DA71-4A4F-8217-978B9CA9470B}" destId="{FDB60FEF-362B-4282-A814-F2FFEEE40A61}" srcOrd="6" destOrd="0" presId="urn:microsoft.com/office/officeart/2005/8/layout/vList3#1"/>
    <dgm:cxn modelId="{D53949E5-922B-434D-99BA-3EB2D74BD7F9}" type="presParOf" srcId="{FDB60FEF-362B-4282-A814-F2FFEEE40A61}" destId="{4E50A8BC-4EC9-476D-8F69-BDD11088D19B}" srcOrd="0" destOrd="0" presId="urn:microsoft.com/office/officeart/2005/8/layout/vList3#1"/>
    <dgm:cxn modelId="{DCCC1566-0FBD-4001-ADF5-A79E15FADE94}" type="presParOf" srcId="{FDB60FEF-362B-4282-A814-F2FFEEE40A61}" destId="{E078EDAC-CEAF-4213-92C3-5E5CEEB34471}" srcOrd="1" destOrd="0" presId="urn:microsoft.com/office/officeart/2005/8/layout/vList3#1"/>
    <dgm:cxn modelId="{8E24C6CD-EC82-4074-81FD-584B8BB241F3}" type="presParOf" srcId="{A8EBE198-DA71-4A4F-8217-978B9CA9470B}" destId="{41C0E8BA-5E6D-4510-A15D-32EC5D859D70}" srcOrd="7" destOrd="0" presId="urn:microsoft.com/office/officeart/2005/8/layout/vList3#1"/>
    <dgm:cxn modelId="{3538320A-316F-4EEE-BD9C-E3C8DB11237E}" type="presParOf" srcId="{A8EBE198-DA71-4A4F-8217-978B9CA9470B}" destId="{6BC29967-4D47-4B39-8C1D-3264801467F9}" srcOrd="8" destOrd="0" presId="urn:microsoft.com/office/officeart/2005/8/layout/vList3#1"/>
    <dgm:cxn modelId="{12DF44AC-A0FD-4C7C-A99C-9C06034A4F90}" type="presParOf" srcId="{6BC29967-4D47-4B39-8C1D-3264801467F9}" destId="{1DEE7D00-01EA-468E-B939-D5E4CB83004F}" srcOrd="0" destOrd="0" presId="urn:microsoft.com/office/officeart/2005/8/layout/vList3#1"/>
    <dgm:cxn modelId="{F4F3BC33-BD77-4326-8B4C-B4469DBE6A9C}" type="presParOf" srcId="{6BC29967-4D47-4B39-8C1D-3264801467F9}" destId="{63E1DD44-C87A-4037-8AC7-17A69B2DB156}"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15B9E-BD99-4CA9-967C-FE7B6F20E59A}" type="doc">
      <dgm:prSet loTypeId="urn:microsoft.com/office/officeart/2005/8/layout/pyramid1" loCatId="pyramid" qsTypeId="urn:microsoft.com/office/officeart/2005/8/quickstyle/3d4" qsCatId="3D" csTypeId="urn:microsoft.com/office/officeart/2005/8/colors/accent2_4" csCatId="accent2" phldr="1"/>
      <dgm:spPr/>
    </dgm:pt>
    <dgm:pt modelId="{F666DE9D-9855-4DE6-912F-628FC15BCB9D}">
      <dgm:prSet phldrT="[Text]" custT="1"/>
      <dgm:spPr/>
      <dgm:t>
        <a:bodyPr/>
        <a:lstStyle/>
        <a:p>
          <a:r>
            <a:rPr lang="en-US" sz="2000" dirty="0" smtClean="0"/>
            <a:t>6 Divisional Secretariat  Areas</a:t>
          </a:r>
          <a:endParaRPr lang="en-US" sz="2000" dirty="0"/>
        </a:p>
      </dgm:t>
    </dgm:pt>
    <dgm:pt modelId="{F62CAEA6-6E4B-4BA2-8187-AA96B9E10A9D}" type="parTrans" cxnId="{C0ADEAB8-1914-47C2-834C-01F50D76090D}">
      <dgm:prSet/>
      <dgm:spPr/>
      <dgm:t>
        <a:bodyPr/>
        <a:lstStyle/>
        <a:p>
          <a:endParaRPr lang="en-US" sz="2000"/>
        </a:p>
      </dgm:t>
    </dgm:pt>
    <dgm:pt modelId="{6BAB79FD-8BDF-4055-B3BA-ED89AB32299E}" type="sibTrans" cxnId="{C0ADEAB8-1914-47C2-834C-01F50D76090D}">
      <dgm:prSet/>
      <dgm:spPr/>
      <dgm:t>
        <a:bodyPr/>
        <a:lstStyle/>
        <a:p>
          <a:endParaRPr lang="en-US" sz="2000"/>
        </a:p>
      </dgm:t>
    </dgm:pt>
    <dgm:pt modelId="{998F9983-AB45-420E-8392-6262CE79F101}">
      <dgm:prSet phldrT="[Text]" custT="1"/>
      <dgm:spPr/>
      <dgm:t>
        <a:bodyPr/>
        <a:lstStyle/>
        <a:p>
          <a:r>
            <a:rPr lang="en-US" sz="2000" dirty="0" smtClean="0"/>
            <a:t>22 </a:t>
          </a:r>
          <a:r>
            <a:rPr lang="en-US" sz="2000" dirty="0" err="1" smtClean="0"/>
            <a:t>Gramaniladhari</a:t>
          </a:r>
          <a:r>
            <a:rPr lang="en-US" sz="2000" dirty="0" smtClean="0"/>
            <a:t> Divisions</a:t>
          </a:r>
          <a:endParaRPr lang="en-US" sz="2000" dirty="0"/>
        </a:p>
      </dgm:t>
    </dgm:pt>
    <dgm:pt modelId="{6AD4896A-AA29-44D4-839E-9F64A5D34F3C}" type="parTrans" cxnId="{C30EF6F8-71A1-4D6E-9F8D-50B767EC8C7D}">
      <dgm:prSet/>
      <dgm:spPr/>
      <dgm:t>
        <a:bodyPr/>
        <a:lstStyle/>
        <a:p>
          <a:endParaRPr lang="en-US" sz="2000"/>
        </a:p>
      </dgm:t>
    </dgm:pt>
    <dgm:pt modelId="{0C2D3256-6E09-44F5-868E-662F62A9BA7D}" type="sibTrans" cxnId="{C30EF6F8-71A1-4D6E-9F8D-50B767EC8C7D}">
      <dgm:prSet/>
      <dgm:spPr/>
      <dgm:t>
        <a:bodyPr/>
        <a:lstStyle/>
        <a:p>
          <a:endParaRPr lang="en-US" sz="2000"/>
        </a:p>
      </dgm:t>
    </dgm:pt>
    <dgm:pt modelId="{4B0DF801-ACC0-438E-84FD-65E689802D51}">
      <dgm:prSet phldrT="[Text]" custT="1"/>
      <dgm:spPr/>
      <dgm:t>
        <a:bodyPr/>
        <a:lstStyle/>
        <a:p>
          <a:r>
            <a:rPr lang="en-US" sz="2000" dirty="0" smtClean="0"/>
            <a:t>2200 Households </a:t>
          </a:r>
        </a:p>
        <a:p>
          <a:r>
            <a:rPr lang="en-US" sz="1800" dirty="0" smtClean="0"/>
            <a:t>(100 Houses from each GN)</a:t>
          </a:r>
          <a:endParaRPr lang="en-US" sz="1800" dirty="0"/>
        </a:p>
      </dgm:t>
    </dgm:pt>
    <dgm:pt modelId="{48635469-0B03-4FA4-B2FB-26C08EBA5BAC}" type="parTrans" cxnId="{D0291C34-9209-4EEB-97FF-B738E4DA0B8E}">
      <dgm:prSet/>
      <dgm:spPr/>
      <dgm:t>
        <a:bodyPr/>
        <a:lstStyle/>
        <a:p>
          <a:endParaRPr lang="en-US" sz="2000"/>
        </a:p>
      </dgm:t>
    </dgm:pt>
    <dgm:pt modelId="{2E472299-530A-4B47-926C-9FC57DFDADDF}" type="sibTrans" cxnId="{D0291C34-9209-4EEB-97FF-B738E4DA0B8E}">
      <dgm:prSet/>
      <dgm:spPr/>
      <dgm:t>
        <a:bodyPr/>
        <a:lstStyle/>
        <a:p>
          <a:endParaRPr lang="en-US" sz="2000"/>
        </a:p>
      </dgm:t>
    </dgm:pt>
    <dgm:pt modelId="{A5A62311-E123-4BE1-B066-B65988648A83}">
      <dgm:prSet custT="1"/>
      <dgm:spPr/>
      <dgm:t>
        <a:bodyPr/>
        <a:lstStyle/>
        <a:p>
          <a:r>
            <a:rPr lang="en-US" sz="1600" dirty="0" smtClean="0"/>
            <a:t>6,698 total eligible</a:t>
          </a:r>
        </a:p>
        <a:p>
          <a:r>
            <a:rPr lang="en-US" sz="1600" dirty="0" smtClean="0"/>
            <a:t>6,132 responded to questionnaire</a:t>
          </a:r>
        </a:p>
        <a:p>
          <a:r>
            <a:rPr lang="en-US" sz="1600" dirty="0" smtClean="0"/>
            <a:t>4,941 sampled (15-70 years)</a:t>
          </a:r>
          <a:endParaRPr lang="en-US" sz="1600" dirty="0"/>
        </a:p>
      </dgm:t>
    </dgm:pt>
    <dgm:pt modelId="{AB95D9A7-1110-4591-B731-DC64D7C3732B}" type="parTrans" cxnId="{75773013-1F97-4840-9841-A7A3EB824585}">
      <dgm:prSet/>
      <dgm:spPr/>
      <dgm:t>
        <a:bodyPr/>
        <a:lstStyle/>
        <a:p>
          <a:endParaRPr lang="en-US" sz="2000"/>
        </a:p>
      </dgm:t>
    </dgm:pt>
    <dgm:pt modelId="{5ACB64DC-668B-4DC9-A5C5-75D2E51C4C7C}" type="sibTrans" cxnId="{75773013-1F97-4840-9841-A7A3EB824585}">
      <dgm:prSet/>
      <dgm:spPr/>
      <dgm:t>
        <a:bodyPr/>
        <a:lstStyle/>
        <a:p>
          <a:endParaRPr lang="en-US" sz="2000"/>
        </a:p>
      </dgm:t>
    </dgm:pt>
    <dgm:pt modelId="{8D0047F2-F6EB-4AFF-A3BA-537D3E46497E}" type="pres">
      <dgm:prSet presAssocID="{5CE15B9E-BD99-4CA9-967C-FE7B6F20E59A}" presName="Name0" presStyleCnt="0">
        <dgm:presLayoutVars>
          <dgm:dir/>
          <dgm:animLvl val="lvl"/>
          <dgm:resizeHandles val="exact"/>
        </dgm:presLayoutVars>
      </dgm:prSet>
      <dgm:spPr/>
    </dgm:pt>
    <dgm:pt modelId="{6EA214E7-FF22-4D84-9D7E-891E620C6072}" type="pres">
      <dgm:prSet presAssocID="{F666DE9D-9855-4DE6-912F-628FC15BCB9D}" presName="Name8" presStyleCnt="0"/>
      <dgm:spPr/>
    </dgm:pt>
    <dgm:pt modelId="{C464C015-F2D1-4AED-93C7-9FCA639501DA}" type="pres">
      <dgm:prSet presAssocID="{F666DE9D-9855-4DE6-912F-628FC15BCB9D}" presName="level" presStyleLbl="node1" presStyleIdx="0" presStyleCnt="4" custScaleY="86357">
        <dgm:presLayoutVars>
          <dgm:chMax val="1"/>
          <dgm:bulletEnabled val="1"/>
        </dgm:presLayoutVars>
      </dgm:prSet>
      <dgm:spPr/>
      <dgm:t>
        <a:bodyPr/>
        <a:lstStyle/>
        <a:p>
          <a:endParaRPr lang="en-US"/>
        </a:p>
      </dgm:t>
    </dgm:pt>
    <dgm:pt modelId="{9B8BD80E-369F-4603-AB86-6CF5AAD701D6}" type="pres">
      <dgm:prSet presAssocID="{F666DE9D-9855-4DE6-912F-628FC15BCB9D}" presName="levelTx" presStyleLbl="revTx" presStyleIdx="0" presStyleCnt="0">
        <dgm:presLayoutVars>
          <dgm:chMax val="1"/>
          <dgm:bulletEnabled val="1"/>
        </dgm:presLayoutVars>
      </dgm:prSet>
      <dgm:spPr/>
      <dgm:t>
        <a:bodyPr/>
        <a:lstStyle/>
        <a:p>
          <a:endParaRPr lang="en-US"/>
        </a:p>
      </dgm:t>
    </dgm:pt>
    <dgm:pt modelId="{4A5C705B-18EF-4350-9668-AD8151F45ADB}" type="pres">
      <dgm:prSet presAssocID="{998F9983-AB45-420E-8392-6262CE79F101}" presName="Name8" presStyleCnt="0"/>
      <dgm:spPr/>
    </dgm:pt>
    <dgm:pt modelId="{DB128408-DF93-45A7-B88D-AF0BDB857FE9}" type="pres">
      <dgm:prSet presAssocID="{998F9983-AB45-420E-8392-6262CE79F101}" presName="level" presStyleLbl="node1" presStyleIdx="1" presStyleCnt="4">
        <dgm:presLayoutVars>
          <dgm:chMax val="1"/>
          <dgm:bulletEnabled val="1"/>
        </dgm:presLayoutVars>
      </dgm:prSet>
      <dgm:spPr/>
      <dgm:t>
        <a:bodyPr/>
        <a:lstStyle/>
        <a:p>
          <a:endParaRPr lang="en-US"/>
        </a:p>
      </dgm:t>
    </dgm:pt>
    <dgm:pt modelId="{F05315FE-A3CE-4F87-855E-779BFAE1B8F7}" type="pres">
      <dgm:prSet presAssocID="{998F9983-AB45-420E-8392-6262CE79F101}" presName="levelTx" presStyleLbl="revTx" presStyleIdx="0" presStyleCnt="0">
        <dgm:presLayoutVars>
          <dgm:chMax val="1"/>
          <dgm:bulletEnabled val="1"/>
        </dgm:presLayoutVars>
      </dgm:prSet>
      <dgm:spPr/>
      <dgm:t>
        <a:bodyPr/>
        <a:lstStyle/>
        <a:p>
          <a:endParaRPr lang="en-US"/>
        </a:p>
      </dgm:t>
    </dgm:pt>
    <dgm:pt modelId="{BDA14173-8430-4C72-ACFA-47AAFC1EF1B7}" type="pres">
      <dgm:prSet presAssocID="{4B0DF801-ACC0-438E-84FD-65E689802D51}" presName="Name8" presStyleCnt="0"/>
      <dgm:spPr/>
    </dgm:pt>
    <dgm:pt modelId="{46AA8E65-E80F-4F56-9146-126E8735563B}" type="pres">
      <dgm:prSet presAssocID="{4B0DF801-ACC0-438E-84FD-65E689802D51}" presName="level" presStyleLbl="node1" presStyleIdx="2" presStyleCnt="4">
        <dgm:presLayoutVars>
          <dgm:chMax val="1"/>
          <dgm:bulletEnabled val="1"/>
        </dgm:presLayoutVars>
      </dgm:prSet>
      <dgm:spPr/>
      <dgm:t>
        <a:bodyPr/>
        <a:lstStyle/>
        <a:p>
          <a:endParaRPr lang="en-US"/>
        </a:p>
      </dgm:t>
    </dgm:pt>
    <dgm:pt modelId="{5FAC1948-DA44-4E1A-8124-563B1FAA56F4}" type="pres">
      <dgm:prSet presAssocID="{4B0DF801-ACC0-438E-84FD-65E689802D51}" presName="levelTx" presStyleLbl="revTx" presStyleIdx="0" presStyleCnt="0">
        <dgm:presLayoutVars>
          <dgm:chMax val="1"/>
          <dgm:bulletEnabled val="1"/>
        </dgm:presLayoutVars>
      </dgm:prSet>
      <dgm:spPr/>
      <dgm:t>
        <a:bodyPr/>
        <a:lstStyle/>
        <a:p>
          <a:endParaRPr lang="en-US"/>
        </a:p>
      </dgm:t>
    </dgm:pt>
    <dgm:pt modelId="{CA6ED379-0F6F-4DCF-928D-B46E2045D6ED}" type="pres">
      <dgm:prSet presAssocID="{A5A62311-E123-4BE1-B066-B65988648A83}" presName="Name8" presStyleCnt="0"/>
      <dgm:spPr/>
    </dgm:pt>
    <dgm:pt modelId="{B523195A-E1E2-4177-A9CC-78FAB69F7727}" type="pres">
      <dgm:prSet presAssocID="{A5A62311-E123-4BE1-B066-B65988648A83}" presName="level" presStyleLbl="node1" presStyleIdx="3" presStyleCnt="4" custScaleY="63636">
        <dgm:presLayoutVars>
          <dgm:chMax val="1"/>
          <dgm:bulletEnabled val="1"/>
        </dgm:presLayoutVars>
      </dgm:prSet>
      <dgm:spPr/>
      <dgm:t>
        <a:bodyPr/>
        <a:lstStyle/>
        <a:p>
          <a:endParaRPr lang="en-US"/>
        </a:p>
      </dgm:t>
    </dgm:pt>
    <dgm:pt modelId="{185E5786-43FB-49E4-AAFB-B25096CD2867}" type="pres">
      <dgm:prSet presAssocID="{A5A62311-E123-4BE1-B066-B65988648A83}" presName="levelTx" presStyleLbl="revTx" presStyleIdx="0" presStyleCnt="0">
        <dgm:presLayoutVars>
          <dgm:chMax val="1"/>
          <dgm:bulletEnabled val="1"/>
        </dgm:presLayoutVars>
      </dgm:prSet>
      <dgm:spPr/>
      <dgm:t>
        <a:bodyPr/>
        <a:lstStyle/>
        <a:p>
          <a:endParaRPr lang="en-US"/>
        </a:p>
      </dgm:t>
    </dgm:pt>
  </dgm:ptLst>
  <dgm:cxnLst>
    <dgm:cxn modelId="{75773013-1F97-4840-9841-A7A3EB824585}" srcId="{5CE15B9E-BD99-4CA9-967C-FE7B6F20E59A}" destId="{A5A62311-E123-4BE1-B066-B65988648A83}" srcOrd="3" destOrd="0" parTransId="{AB95D9A7-1110-4591-B731-DC64D7C3732B}" sibTransId="{5ACB64DC-668B-4DC9-A5C5-75D2E51C4C7C}"/>
    <dgm:cxn modelId="{D0291C34-9209-4EEB-97FF-B738E4DA0B8E}" srcId="{5CE15B9E-BD99-4CA9-967C-FE7B6F20E59A}" destId="{4B0DF801-ACC0-438E-84FD-65E689802D51}" srcOrd="2" destOrd="0" parTransId="{48635469-0B03-4FA4-B2FB-26C08EBA5BAC}" sibTransId="{2E472299-530A-4B47-926C-9FC57DFDADDF}"/>
    <dgm:cxn modelId="{40F457EC-61D5-47A7-96DB-34F3EE7348E9}" type="presOf" srcId="{5CE15B9E-BD99-4CA9-967C-FE7B6F20E59A}" destId="{8D0047F2-F6EB-4AFF-A3BA-537D3E46497E}" srcOrd="0" destOrd="0" presId="urn:microsoft.com/office/officeart/2005/8/layout/pyramid1"/>
    <dgm:cxn modelId="{C30EF6F8-71A1-4D6E-9F8D-50B767EC8C7D}" srcId="{5CE15B9E-BD99-4CA9-967C-FE7B6F20E59A}" destId="{998F9983-AB45-420E-8392-6262CE79F101}" srcOrd="1" destOrd="0" parTransId="{6AD4896A-AA29-44D4-839E-9F64A5D34F3C}" sibTransId="{0C2D3256-6E09-44F5-868E-662F62A9BA7D}"/>
    <dgm:cxn modelId="{CCFA0188-244A-4CA3-92BD-D65E030448C7}" type="presOf" srcId="{4B0DF801-ACC0-438E-84FD-65E689802D51}" destId="{5FAC1948-DA44-4E1A-8124-563B1FAA56F4}" srcOrd="1" destOrd="0" presId="urn:microsoft.com/office/officeart/2005/8/layout/pyramid1"/>
    <dgm:cxn modelId="{2177BE36-B86A-4ED2-8DA6-B0CC1CC278F9}" type="presOf" srcId="{F666DE9D-9855-4DE6-912F-628FC15BCB9D}" destId="{9B8BD80E-369F-4603-AB86-6CF5AAD701D6}" srcOrd="1" destOrd="0" presId="urn:microsoft.com/office/officeart/2005/8/layout/pyramid1"/>
    <dgm:cxn modelId="{D7D900D4-FC2C-4611-A1C5-B97D5E139634}" type="presOf" srcId="{A5A62311-E123-4BE1-B066-B65988648A83}" destId="{185E5786-43FB-49E4-AAFB-B25096CD2867}" srcOrd="1" destOrd="0" presId="urn:microsoft.com/office/officeart/2005/8/layout/pyramid1"/>
    <dgm:cxn modelId="{C0ADEAB8-1914-47C2-834C-01F50D76090D}" srcId="{5CE15B9E-BD99-4CA9-967C-FE7B6F20E59A}" destId="{F666DE9D-9855-4DE6-912F-628FC15BCB9D}" srcOrd="0" destOrd="0" parTransId="{F62CAEA6-6E4B-4BA2-8187-AA96B9E10A9D}" sibTransId="{6BAB79FD-8BDF-4055-B3BA-ED89AB32299E}"/>
    <dgm:cxn modelId="{4429B0CC-B4D1-4200-9E94-2FF5E451AE8D}" type="presOf" srcId="{998F9983-AB45-420E-8392-6262CE79F101}" destId="{F05315FE-A3CE-4F87-855E-779BFAE1B8F7}" srcOrd="1" destOrd="0" presId="urn:microsoft.com/office/officeart/2005/8/layout/pyramid1"/>
    <dgm:cxn modelId="{F32D300E-FA50-45AD-A2A4-15B5C4AE5C82}" type="presOf" srcId="{F666DE9D-9855-4DE6-912F-628FC15BCB9D}" destId="{C464C015-F2D1-4AED-93C7-9FCA639501DA}" srcOrd="0" destOrd="0" presId="urn:microsoft.com/office/officeart/2005/8/layout/pyramid1"/>
    <dgm:cxn modelId="{D9486D9A-434D-43D0-92EE-85E0259066D5}" type="presOf" srcId="{A5A62311-E123-4BE1-B066-B65988648A83}" destId="{B523195A-E1E2-4177-A9CC-78FAB69F7727}" srcOrd="0" destOrd="0" presId="urn:microsoft.com/office/officeart/2005/8/layout/pyramid1"/>
    <dgm:cxn modelId="{7D29FC78-DAED-499B-954D-6A858B2821D0}" type="presOf" srcId="{998F9983-AB45-420E-8392-6262CE79F101}" destId="{DB128408-DF93-45A7-B88D-AF0BDB857FE9}" srcOrd="0" destOrd="0" presId="urn:microsoft.com/office/officeart/2005/8/layout/pyramid1"/>
    <dgm:cxn modelId="{F559228B-D398-416B-818F-FCDABCD7D743}" type="presOf" srcId="{4B0DF801-ACC0-438E-84FD-65E689802D51}" destId="{46AA8E65-E80F-4F56-9146-126E8735563B}" srcOrd="0" destOrd="0" presId="urn:microsoft.com/office/officeart/2005/8/layout/pyramid1"/>
    <dgm:cxn modelId="{12709FD4-8C86-4FAE-8C84-E03419AA9749}" type="presParOf" srcId="{8D0047F2-F6EB-4AFF-A3BA-537D3E46497E}" destId="{6EA214E7-FF22-4D84-9D7E-891E620C6072}" srcOrd="0" destOrd="0" presId="urn:microsoft.com/office/officeart/2005/8/layout/pyramid1"/>
    <dgm:cxn modelId="{6911841E-A0E5-4C38-8727-08CF3075991D}" type="presParOf" srcId="{6EA214E7-FF22-4D84-9D7E-891E620C6072}" destId="{C464C015-F2D1-4AED-93C7-9FCA639501DA}" srcOrd="0" destOrd="0" presId="urn:microsoft.com/office/officeart/2005/8/layout/pyramid1"/>
    <dgm:cxn modelId="{36509DE1-77F6-4A27-87D4-0018006FF208}" type="presParOf" srcId="{6EA214E7-FF22-4D84-9D7E-891E620C6072}" destId="{9B8BD80E-369F-4603-AB86-6CF5AAD701D6}" srcOrd="1" destOrd="0" presId="urn:microsoft.com/office/officeart/2005/8/layout/pyramid1"/>
    <dgm:cxn modelId="{7099A6CC-AD04-407B-8DF2-6165729E78C4}" type="presParOf" srcId="{8D0047F2-F6EB-4AFF-A3BA-537D3E46497E}" destId="{4A5C705B-18EF-4350-9668-AD8151F45ADB}" srcOrd="1" destOrd="0" presId="urn:microsoft.com/office/officeart/2005/8/layout/pyramid1"/>
    <dgm:cxn modelId="{D6EA0DBD-BEB2-469B-9864-EC01436067D9}" type="presParOf" srcId="{4A5C705B-18EF-4350-9668-AD8151F45ADB}" destId="{DB128408-DF93-45A7-B88D-AF0BDB857FE9}" srcOrd="0" destOrd="0" presId="urn:microsoft.com/office/officeart/2005/8/layout/pyramid1"/>
    <dgm:cxn modelId="{9796E384-43C0-4A28-AEB2-857749B357AC}" type="presParOf" srcId="{4A5C705B-18EF-4350-9668-AD8151F45ADB}" destId="{F05315FE-A3CE-4F87-855E-779BFAE1B8F7}" srcOrd="1" destOrd="0" presId="urn:microsoft.com/office/officeart/2005/8/layout/pyramid1"/>
    <dgm:cxn modelId="{ABE77525-3E35-4309-9780-25352CDFCEC1}" type="presParOf" srcId="{8D0047F2-F6EB-4AFF-A3BA-537D3E46497E}" destId="{BDA14173-8430-4C72-ACFA-47AAFC1EF1B7}" srcOrd="2" destOrd="0" presId="urn:microsoft.com/office/officeart/2005/8/layout/pyramid1"/>
    <dgm:cxn modelId="{3672EB5A-81A5-4D34-BE3C-5DD9290F3667}" type="presParOf" srcId="{BDA14173-8430-4C72-ACFA-47AAFC1EF1B7}" destId="{46AA8E65-E80F-4F56-9146-126E8735563B}" srcOrd="0" destOrd="0" presId="urn:microsoft.com/office/officeart/2005/8/layout/pyramid1"/>
    <dgm:cxn modelId="{30973815-CC68-46DB-9234-78062F8C0119}" type="presParOf" srcId="{BDA14173-8430-4C72-ACFA-47AAFC1EF1B7}" destId="{5FAC1948-DA44-4E1A-8124-563B1FAA56F4}" srcOrd="1" destOrd="0" presId="urn:microsoft.com/office/officeart/2005/8/layout/pyramid1"/>
    <dgm:cxn modelId="{E7A96673-D8F4-4C84-A6EB-03B040712DDC}" type="presParOf" srcId="{8D0047F2-F6EB-4AFF-A3BA-537D3E46497E}" destId="{CA6ED379-0F6F-4DCF-928D-B46E2045D6ED}" srcOrd="3" destOrd="0" presId="urn:microsoft.com/office/officeart/2005/8/layout/pyramid1"/>
    <dgm:cxn modelId="{753FD7A7-B607-489C-B577-B6882CA2731F}" type="presParOf" srcId="{CA6ED379-0F6F-4DCF-928D-B46E2045D6ED}" destId="{B523195A-E1E2-4177-A9CC-78FAB69F7727}" srcOrd="0" destOrd="0" presId="urn:microsoft.com/office/officeart/2005/8/layout/pyramid1"/>
    <dgm:cxn modelId="{FACABA81-520D-4D93-AC18-F96A8BDD93B6}" type="presParOf" srcId="{CA6ED379-0F6F-4DCF-928D-B46E2045D6ED}" destId="{185E5786-43FB-49E4-AAFB-B25096CD2867}" srcOrd="1" destOrd="0" presId="urn:microsoft.com/office/officeart/2005/8/layout/pyramid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F902B1-6223-47FD-967D-1B7E74922A7D}" type="doc">
      <dgm:prSet loTypeId="urn:microsoft.com/office/officeart/2005/8/layout/process2" loCatId="process" qsTypeId="urn:microsoft.com/office/officeart/2005/8/quickstyle/simple1#1" qsCatId="simple" csTypeId="urn:microsoft.com/office/officeart/2005/8/colors/colorful1#3" csCatId="colorful" phldr="1"/>
      <dgm:spPr/>
    </dgm:pt>
    <dgm:pt modelId="{0E73A814-37E7-4B63-B0D6-3F4673067C88}">
      <dgm:prSet phldrT="[Text]" custT="1"/>
      <dgm:spPr/>
      <dgm:t>
        <a:bodyPr/>
        <a:lstStyle/>
        <a:p>
          <a:r>
            <a:rPr lang="en-US" sz="2000" dirty="0" smtClean="0">
              <a:solidFill>
                <a:schemeClr val="tx1"/>
              </a:solidFill>
            </a:rPr>
            <a:t>Participant Selection</a:t>
          </a:r>
        </a:p>
        <a:p>
          <a:r>
            <a:rPr lang="en-US" sz="2000" dirty="0" smtClean="0">
              <a:solidFill>
                <a:schemeClr val="tx1"/>
              </a:solidFill>
            </a:rPr>
            <a:t>6,698</a:t>
          </a:r>
          <a:endParaRPr lang="en-US" sz="2000" dirty="0">
            <a:solidFill>
              <a:schemeClr val="tx1"/>
            </a:solidFill>
          </a:endParaRPr>
        </a:p>
      </dgm:t>
    </dgm:pt>
    <dgm:pt modelId="{020AD7C4-9144-44DB-A42A-CA659EC40555}" type="parTrans" cxnId="{A1548E39-8E40-4242-BB62-81EA5C2B8D6D}">
      <dgm:prSet/>
      <dgm:spPr/>
      <dgm:t>
        <a:bodyPr/>
        <a:lstStyle/>
        <a:p>
          <a:endParaRPr lang="en-US" sz="2000">
            <a:solidFill>
              <a:schemeClr val="tx1"/>
            </a:solidFill>
          </a:endParaRPr>
        </a:p>
      </dgm:t>
    </dgm:pt>
    <dgm:pt modelId="{45AD170C-02AB-4C4E-93C1-AC32F2C6111A}" type="sibTrans" cxnId="{A1548E39-8E40-4242-BB62-81EA5C2B8D6D}">
      <dgm:prSet custT="1"/>
      <dgm:spPr/>
      <dgm:t>
        <a:bodyPr/>
        <a:lstStyle/>
        <a:p>
          <a:endParaRPr lang="en-US" sz="2000">
            <a:solidFill>
              <a:schemeClr val="tx1"/>
            </a:solidFill>
          </a:endParaRPr>
        </a:p>
      </dgm:t>
    </dgm:pt>
    <dgm:pt modelId="{E0D54A29-6B2D-44CA-A43F-EC2E43019F89}">
      <dgm:prSet phldrT="[Text]" custT="1"/>
      <dgm:spPr/>
      <dgm:t>
        <a:bodyPr/>
        <a:lstStyle/>
        <a:p>
          <a:r>
            <a:rPr lang="en-US" sz="2000" dirty="0" smtClean="0">
              <a:solidFill>
                <a:schemeClr val="tx1"/>
              </a:solidFill>
            </a:rPr>
            <a:t>Informed Consent </a:t>
          </a:r>
          <a:endParaRPr lang="en-US" sz="2000" dirty="0">
            <a:solidFill>
              <a:schemeClr val="tx1"/>
            </a:solidFill>
          </a:endParaRPr>
        </a:p>
      </dgm:t>
    </dgm:pt>
    <dgm:pt modelId="{4BADFB86-AFDF-4D39-87C0-539FBCF1C56F}" type="parTrans" cxnId="{71152B5A-807F-4332-A153-B7813AE3B90A}">
      <dgm:prSet/>
      <dgm:spPr/>
      <dgm:t>
        <a:bodyPr/>
        <a:lstStyle/>
        <a:p>
          <a:endParaRPr lang="en-US" sz="2000">
            <a:solidFill>
              <a:schemeClr val="tx1"/>
            </a:solidFill>
          </a:endParaRPr>
        </a:p>
      </dgm:t>
    </dgm:pt>
    <dgm:pt modelId="{3A0C7F9B-E04B-4494-AE52-C4564622FC73}" type="sibTrans" cxnId="{71152B5A-807F-4332-A153-B7813AE3B90A}">
      <dgm:prSet custT="1"/>
      <dgm:spPr/>
      <dgm:t>
        <a:bodyPr/>
        <a:lstStyle/>
        <a:p>
          <a:endParaRPr lang="en-US" sz="2000">
            <a:solidFill>
              <a:schemeClr val="tx1"/>
            </a:solidFill>
          </a:endParaRPr>
        </a:p>
      </dgm:t>
    </dgm:pt>
    <dgm:pt modelId="{ADE7A675-242A-4C8F-9555-C294470DB86E}">
      <dgm:prSet phldrT="[Text]" custT="1"/>
      <dgm:spPr/>
      <dgm:t>
        <a:bodyPr/>
        <a:lstStyle/>
        <a:p>
          <a:pPr>
            <a:lnSpc>
              <a:spcPct val="100000"/>
            </a:lnSpc>
            <a:spcAft>
              <a:spcPts val="0"/>
            </a:spcAft>
          </a:pPr>
          <a:r>
            <a:rPr lang="en-US" sz="2000" dirty="0" smtClean="0">
              <a:solidFill>
                <a:schemeClr val="tx1"/>
              </a:solidFill>
            </a:rPr>
            <a:t>Detailed Questionnaire</a:t>
          </a:r>
        </a:p>
        <a:p>
          <a:pPr>
            <a:lnSpc>
              <a:spcPct val="100000"/>
            </a:lnSpc>
            <a:spcAft>
              <a:spcPts val="0"/>
            </a:spcAft>
          </a:pPr>
          <a:r>
            <a:rPr lang="en-US" sz="2000" dirty="0" smtClean="0">
              <a:solidFill>
                <a:schemeClr val="tx1"/>
              </a:solidFill>
            </a:rPr>
            <a:t> 6,132</a:t>
          </a:r>
          <a:endParaRPr lang="en-US" sz="2000" dirty="0">
            <a:solidFill>
              <a:schemeClr val="tx1"/>
            </a:solidFill>
          </a:endParaRPr>
        </a:p>
      </dgm:t>
    </dgm:pt>
    <dgm:pt modelId="{E1393EAC-9227-47D7-86D7-0E8519999AC4}" type="parTrans" cxnId="{15FBDDFB-D68A-4F3C-B17F-F526E3B92022}">
      <dgm:prSet/>
      <dgm:spPr/>
      <dgm:t>
        <a:bodyPr/>
        <a:lstStyle/>
        <a:p>
          <a:endParaRPr lang="en-US" sz="2000">
            <a:solidFill>
              <a:schemeClr val="tx1"/>
            </a:solidFill>
          </a:endParaRPr>
        </a:p>
      </dgm:t>
    </dgm:pt>
    <dgm:pt modelId="{36AB4BF8-16DC-4917-9733-86725ECB4624}" type="sibTrans" cxnId="{15FBDDFB-D68A-4F3C-B17F-F526E3B92022}">
      <dgm:prSet custT="1"/>
      <dgm:spPr/>
      <dgm:t>
        <a:bodyPr/>
        <a:lstStyle/>
        <a:p>
          <a:endParaRPr lang="en-US" sz="2000">
            <a:solidFill>
              <a:schemeClr val="tx1"/>
            </a:solidFill>
          </a:endParaRPr>
        </a:p>
      </dgm:t>
    </dgm:pt>
    <dgm:pt modelId="{8B7F3A26-B4D1-4908-AA17-94588302F8DB}">
      <dgm:prSet custT="1"/>
      <dgm:spPr/>
      <dgm:t>
        <a:bodyPr/>
        <a:lstStyle/>
        <a:p>
          <a:r>
            <a:rPr lang="en-US" sz="2000" dirty="0" smtClean="0">
              <a:solidFill>
                <a:schemeClr val="bg1"/>
              </a:solidFill>
            </a:rPr>
            <a:t>Early Morning Urine Sample for Urine ACR 4,941</a:t>
          </a:r>
          <a:endParaRPr lang="en-US" sz="2000" dirty="0">
            <a:solidFill>
              <a:schemeClr val="bg1"/>
            </a:solidFill>
          </a:endParaRPr>
        </a:p>
      </dgm:t>
    </dgm:pt>
    <dgm:pt modelId="{B81E7252-1D90-46BE-A135-A3E0AC598215}" type="parTrans" cxnId="{0FCD308D-AEEB-4728-A2DE-6B181630A72A}">
      <dgm:prSet/>
      <dgm:spPr/>
      <dgm:t>
        <a:bodyPr/>
        <a:lstStyle/>
        <a:p>
          <a:endParaRPr lang="en-US" sz="2000">
            <a:solidFill>
              <a:schemeClr val="tx1"/>
            </a:solidFill>
          </a:endParaRPr>
        </a:p>
      </dgm:t>
    </dgm:pt>
    <dgm:pt modelId="{BBB54959-8423-4BD0-AD5D-6AC97575E74E}" type="sibTrans" cxnId="{0FCD308D-AEEB-4728-A2DE-6B181630A72A}">
      <dgm:prSet custT="1"/>
      <dgm:spPr/>
      <dgm:t>
        <a:bodyPr/>
        <a:lstStyle/>
        <a:p>
          <a:endParaRPr lang="en-US" sz="2000">
            <a:solidFill>
              <a:schemeClr val="tx1"/>
            </a:solidFill>
          </a:endParaRPr>
        </a:p>
      </dgm:t>
    </dgm:pt>
    <dgm:pt modelId="{820193F6-70AA-4864-9F26-9A0C7DAB8407}">
      <dgm:prSet custT="1"/>
      <dgm:spPr/>
      <dgm:t>
        <a:bodyPr/>
        <a:lstStyle/>
        <a:p>
          <a:pPr>
            <a:lnSpc>
              <a:spcPct val="90000"/>
            </a:lnSpc>
            <a:spcAft>
              <a:spcPct val="35000"/>
            </a:spcAft>
          </a:pPr>
          <a:endParaRPr lang="en-US" sz="1600" dirty="0" smtClean="0">
            <a:solidFill>
              <a:schemeClr val="tx1"/>
            </a:solidFill>
          </a:endParaRPr>
        </a:p>
        <a:p>
          <a:pPr>
            <a:lnSpc>
              <a:spcPct val="90000"/>
            </a:lnSpc>
            <a:spcAft>
              <a:spcPct val="35000"/>
            </a:spcAft>
          </a:pPr>
          <a:endParaRPr lang="en-US" sz="1600" dirty="0" smtClean="0">
            <a:solidFill>
              <a:schemeClr val="tx1"/>
            </a:solidFill>
          </a:endParaRPr>
        </a:p>
        <a:p>
          <a:pPr>
            <a:lnSpc>
              <a:spcPct val="90000"/>
            </a:lnSpc>
            <a:spcAft>
              <a:spcPct val="35000"/>
            </a:spcAft>
          </a:pPr>
          <a:endParaRPr lang="en-US" sz="1600" dirty="0" smtClean="0">
            <a:solidFill>
              <a:schemeClr val="tx1"/>
            </a:solidFill>
          </a:endParaRPr>
        </a:p>
        <a:p>
          <a:pPr>
            <a:lnSpc>
              <a:spcPct val="100000"/>
            </a:lnSpc>
            <a:spcAft>
              <a:spcPts val="0"/>
            </a:spcAft>
          </a:pPr>
          <a:r>
            <a:rPr lang="en-US" sz="1600" dirty="0" smtClean="0">
              <a:solidFill>
                <a:schemeClr val="tx1"/>
              </a:solidFill>
            </a:rPr>
            <a:t>Repeat Urine ACR</a:t>
          </a:r>
        </a:p>
        <a:p>
          <a:pPr>
            <a:lnSpc>
              <a:spcPct val="100000"/>
            </a:lnSpc>
            <a:spcAft>
              <a:spcPts val="0"/>
            </a:spcAft>
          </a:pPr>
          <a:r>
            <a:rPr lang="en-US" sz="1600" dirty="0" smtClean="0">
              <a:solidFill>
                <a:schemeClr val="tx1"/>
              </a:solidFill>
            </a:rPr>
            <a:t>HbA1C         </a:t>
          </a:r>
        </a:p>
        <a:p>
          <a:pPr>
            <a:lnSpc>
              <a:spcPct val="100000"/>
            </a:lnSpc>
            <a:spcAft>
              <a:spcPts val="0"/>
            </a:spcAft>
          </a:pPr>
          <a:r>
            <a:rPr lang="en-US" sz="1600" dirty="0" smtClean="0">
              <a:solidFill>
                <a:schemeClr val="tx1"/>
              </a:solidFill>
            </a:rPr>
            <a:t>Serum </a:t>
          </a:r>
          <a:r>
            <a:rPr lang="en-US" sz="1600" dirty="0" err="1" smtClean="0">
              <a:solidFill>
                <a:schemeClr val="tx1"/>
              </a:solidFill>
            </a:rPr>
            <a:t>Creatinine</a:t>
          </a:r>
          <a:endParaRPr lang="en-US" sz="1600" dirty="0" smtClean="0">
            <a:solidFill>
              <a:schemeClr val="tx1"/>
            </a:solidFill>
          </a:endParaRPr>
        </a:p>
        <a:p>
          <a:pPr>
            <a:lnSpc>
              <a:spcPct val="100000"/>
            </a:lnSpc>
            <a:spcAft>
              <a:spcPts val="0"/>
            </a:spcAft>
          </a:pPr>
          <a:r>
            <a:rPr lang="en-US" sz="1600" dirty="0" smtClean="0">
              <a:solidFill>
                <a:schemeClr val="tx1"/>
              </a:solidFill>
            </a:rPr>
            <a:t>1,308</a:t>
          </a:r>
        </a:p>
        <a:p>
          <a:pPr>
            <a:lnSpc>
              <a:spcPct val="90000"/>
            </a:lnSpc>
            <a:spcAft>
              <a:spcPct val="35000"/>
            </a:spcAft>
          </a:pPr>
          <a:endParaRPr lang="en-US" sz="1600" dirty="0" smtClean="0">
            <a:solidFill>
              <a:schemeClr val="tx1"/>
            </a:solidFill>
          </a:endParaRPr>
        </a:p>
        <a:p>
          <a:pPr>
            <a:lnSpc>
              <a:spcPct val="90000"/>
            </a:lnSpc>
            <a:spcAft>
              <a:spcPct val="35000"/>
            </a:spcAft>
          </a:pPr>
          <a:endParaRPr lang="en-US" sz="1600" dirty="0" smtClean="0">
            <a:solidFill>
              <a:schemeClr val="tx1"/>
            </a:solidFill>
          </a:endParaRPr>
        </a:p>
        <a:p>
          <a:pPr>
            <a:lnSpc>
              <a:spcPct val="90000"/>
            </a:lnSpc>
            <a:spcAft>
              <a:spcPct val="35000"/>
            </a:spcAft>
          </a:pPr>
          <a:endParaRPr lang="en-US" sz="1600" dirty="0">
            <a:solidFill>
              <a:schemeClr val="tx1"/>
            </a:solidFill>
          </a:endParaRPr>
        </a:p>
      </dgm:t>
    </dgm:pt>
    <dgm:pt modelId="{8B72B900-45D7-4EAD-AF80-4B7EDFE4EF89}" type="parTrans" cxnId="{629287FD-B068-47CB-805A-9FEA8A971F68}">
      <dgm:prSet/>
      <dgm:spPr/>
      <dgm:t>
        <a:bodyPr/>
        <a:lstStyle/>
        <a:p>
          <a:endParaRPr lang="en-US" sz="2000">
            <a:solidFill>
              <a:schemeClr val="tx1"/>
            </a:solidFill>
          </a:endParaRPr>
        </a:p>
      </dgm:t>
    </dgm:pt>
    <dgm:pt modelId="{46FD9435-B249-49E6-8B26-7A6E077C07F9}" type="sibTrans" cxnId="{629287FD-B068-47CB-805A-9FEA8A971F68}">
      <dgm:prSet/>
      <dgm:spPr/>
      <dgm:t>
        <a:bodyPr/>
        <a:lstStyle/>
        <a:p>
          <a:endParaRPr lang="en-US" sz="2000">
            <a:solidFill>
              <a:schemeClr val="tx1"/>
            </a:solidFill>
          </a:endParaRPr>
        </a:p>
      </dgm:t>
    </dgm:pt>
    <dgm:pt modelId="{87A8D783-DCEF-4508-BF6F-29EF19EC8B14}">
      <dgm:prSet custT="1"/>
      <dgm:spPr/>
      <dgm:t>
        <a:bodyPr/>
        <a:lstStyle/>
        <a:p>
          <a:r>
            <a:rPr lang="en-US" sz="2000" dirty="0" smtClean="0">
              <a:solidFill>
                <a:schemeClr val="tx1"/>
              </a:solidFill>
            </a:rPr>
            <a:t>Physical Examination</a:t>
          </a:r>
          <a:endParaRPr lang="en-US" sz="2000" dirty="0">
            <a:solidFill>
              <a:schemeClr val="tx1"/>
            </a:solidFill>
          </a:endParaRPr>
        </a:p>
      </dgm:t>
    </dgm:pt>
    <dgm:pt modelId="{78204838-4CAB-40EB-8E87-71174D43837C}" type="parTrans" cxnId="{7F08BA29-B217-4D6D-9E72-E4E48181F887}">
      <dgm:prSet/>
      <dgm:spPr/>
      <dgm:t>
        <a:bodyPr/>
        <a:lstStyle/>
        <a:p>
          <a:endParaRPr lang="en-US"/>
        </a:p>
      </dgm:t>
    </dgm:pt>
    <dgm:pt modelId="{9138217B-3761-4046-B7E2-AD38B5B5207F}" type="sibTrans" cxnId="{7F08BA29-B217-4D6D-9E72-E4E48181F887}">
      <dgm:prSet/>
      <dgm:spPr/>
      <dgm:t>
        <a:bodyPr/>
        <a:lstStyle/>
        <a:p>
          <a:endParaRPr lang="en-US"/>
        </a:p>
      </dgm:t>
    </dgm:pt>
    <dgm:pt modelId="{65C1C1F2-EAB4-48C1-8F33-81543EE277C2}" type="pres">
      <dgm:prSet presAssocID="{B3F902B1-6223-47FD-967D-1B7E74922A7D}" presName="linearFlow" presStyleCnt="0">
        <dgm:presLayoutVars>
          <dgm:resizeHandles val="exact"/>
        </dgm:presLayoutVars>
      </dgm:prSet>
      <dgm:spPr/>
    </dgm:pt>
    <dgm:pt modelId="{C2EAC6CE-20E9-45AF-8A55-87708C3A2F60}" type="pres">
      <dgm:prSet presAssocID="{0E73A814-37E7-4B63-B0D6-3F4673067C88}" presName="node" presStyleLbl="node1" presStyleIdx="0" presStyleCnt="6" custScaleX="141639" custLinFactNeighborX="12055">
        <dgm:presLayoutVars>
          <dgm:bulletEnabled val="1"/>
        </dgm:presLayoutVars>
      </dgm:prSet>
      <dgm:spPr/>
      <dgm:t>
        <a:bodyPr/>
        <a:lstStyle/>
        <a:p>
          <a:endParaRPr lang="en-US"/>
        </a:p>
      </dgm:t>
    </dgm:pt>
    <dgm:pt modelId="{6DBD5409-75CB-4B33-A4FB-C544226D0DBE}" type="pres">
      <dgm:prSet presAssocID="{45AD170C-02AB-4C4E-93C1-AC32F2C6111A}" presName="sibTrans" presStyleLbl="sibTrans2D1" presStyleIdx="0" presStyleCnt="5"/>
      <dgm:spPr/>
      <dgm:t>
        <a:bodyPr/>
        <a:lstStyle/>
        <a:p>
          <a:endParaRPr lang="en-US"/>
        </a:p>
      </dgm:t>
    </dgm:pt>
    <dgm:pt modelId="{402CAE10-A2B6-4C02-BBBE-5865A53BD53C}" type="pres">
      <dgm:prSet presAssocID="{45AD170C-02AB-4C4E-93C1-AC32F2C6111A}" presName="connectorText" presStyleLbl="sibTrans2D1" presStyleIdx="0" presStyleCnt="5"/>
      <dgm:spPr/>
      <dgm:t>
        <a:bodyPr/>
        <a:lstStyle/>
        <a:p>
          <a:endParaRPr lang="en-US"/>
        </a:p>
      </dgm:t>
    </dgm:pt>
    <dgm:pt modelId="{848B4164-1A77-4229-B14B-FB93FA673FEF}" type="pres">
      <dgm:prSet presAssocID="{E0D54A29-6B2D-44CA-A43F-EC2E43019F89}" presName="node" presStyleLbl="node1" presStyleIdx="1" presStyleCnt="6" custScaleX="147667" custLinFactNeighborX="15067" custLinFactNeighborY="-20513">
        <dgm:presLayoutVars>
          <dgm:bulletEnabled val="1"/>
        </dgm:presLayoutVars>
      </dgm:prSet>
      <dgm:spPr/>
      <dgm:t>
        <a:bodyPr/>
        <a:lstStyle/>
        <a:p>
          <a:endParaRPr lang="en-US"/>
        </a:p>
      </dgm:t>
    </dgm:pt>
    <dgm:pt modelId="{AB9DCDDA-2189-4D7F-86AF-5F029BD0B6F2}" type="pres">
      <dgm:prSet presAssocID="{3A0C7F9B-E04B-4494-AE52-C4564622FC73}" presName="sibTrans" presStyleLbl="sibTrans2D1" presStyleIdx="1" presStyleCnt="5"/>
      <dgm:spPr/>
      <dgm:t>
        <a:bodyPr/>
        <a:lstStyle/>
        <a:p>
          <a:endParaRPr lang="en-US"/>
        </a:p>
      </dgm:t>
    </dgm:pt>
    <dgm:pt modelId="{B36C1838-851B-48E3-80CA-CDDFBCA73B01}" type="pres">
      <dgm:prSet presAssocID="{3A0C7F9B-E04B-4494-AE52-C4564622FC73}" presName="connectorText" presStyleLbl="sibTrans2D1" presStyleIdx="1" presStyleCnt="5"/>
      <dgm:spPr/>
      <dgm:t>
        <a:bodyPr/>
        <a:lstStyle/>
        <a:p>
          <a:endParaRPr lang="en-US"/>
        </a:p>
      </dgm:t>
    </dgm:pt>
    <dgm:pt modelId="{DEC5AC91-E885-4FEB-8B2B-198BC3F9C1B4}" type="pres">
      <dgm:prSet presAssocID="{ADE7A675-242A-4C8F-9555-C294470DB86E}" presName="node" presStyleLbl="node1" presStyleIdx="2" presStyleCnt="6" custScaleX="150679" custLinFactNeighborX="19588" custLinFactNeighborY="18437">
        <dgm:presLayoutVars>
          <dgm:bulletEnabled val="1"/>
        </dgm:presLayoutVars>
      </dgm:prSet>
      <dgm:spPr/>
      <dgm:t>
        <a:bodyPr/>
        <a:lstStyle/>
        <a:p>
          <a:endParaRPr lang="en-US"/>
        </a:p>
      </dgm:t>
    </dgm:pt>
    <dgm:pt modelId="{90816654-399F-4F2B-8DAD-E7A6275FF918}" type="pres">
      <dgm:prSet presAssocID="{36AB4BF8-16DC-4917-9733-86725ECB4624}" presName="sibTrans" presStyleLbl="sibTrans2D1" presStyleIdx="2" presStyleCnt="5" custAng="21099694" custFlipHor="0" custScaleX="37924" custLinFactY="-44091" custLinFactNeighborX="-10922" custLinFactNeighborY="-100000"/>
      <dgm:spPr/>
      <dgm:t>
        <a:bodyPr/>
        <a:lstStyle/>
        <a:p>
          <a:endParaRPr lang="en-US"/>
        </a:p>
      </dgm:t>
    </dgm:pt>
    <dgm:pt modelId="{E6842A22-F221-43DF-A0D7-52B562E418C9}" type="pres">
      <dgm:prSet presAssocID="{36AB4BF8-16DC-4917-9733-86725ECB4624}" presName="connectorText" presStyleLbl="sibTrans2D1" presStyleIdx="2" presStyleCnt="5"/>
      <dgm:spPr/>
      <dgm:t>
        <a:bodyPr/>
        <a:lstStyle/>
        <a:p>
          <a:endParaRPr lang="en-US"/>
        </a:p>
      </dgm:t>
    </dgm:pt>
    <dgm:pt modelId="{A7130ABA-BAE6-4AE1-8B62-F09E3BF4EAF3}" type="pres">
      <dgm:prSet presAssocID="{87A8D783-DCEF-4508-BF6F-29EF19EC8B14}" presName="node" presStyleLbl="node1" presStyleIdx="3" presStyleCnt="6" custScaleX="150887" custLinFactY="62361" custLinFactNeighborX="20989" custLinFactNeighborY="100000">
        <dgm:presLayoutVars>
          <dgm:bulletEnabled val="1"/>
        </dgm:presLayoutVars>
      </dgm:prSet>
      <dgm:spPr/>
      <dgm:t>
        <a:bodyPr/>
        <a:lstStyle/>
        <a:p>
          <a:endParaRPr lang="en-US"/>
        </a:p>
      </dgm:t>
    </dgm:pt>
    <dgm:pt modelId="{4454D630-09D2-4327-A2A9-2D6B618D0747}" type="pres">
      <dgm:prSet presAssocID="{9138217B-3761-4046-B7E2-AD38B5B5207F}" presName="sibTrans" presStyleLbl="sibTrans2D1" presStyleIdx="3" presStyleCnt="5" custAng="10884892" custScaleX="459676" custLinFactY="100000" custLinFactNeighborX="-83497" custLinFactNeighborY="199636"/>
      <dgm:spPr/>
      <dgm:t>
        <a:bodyPr/>
        <a:lstStyle/>
        <a:p>
          <a:endParaRPr lang="en-US"/>
        </a:p>
      </dgm:t>
    </dgm:pt>
    <dgm:pt modelId="{4DB35092-322A-4B51-BB78-BA23A6B6FE08}" type="pres">
      <dgm:prSet presAssocID="{9138217B-3761-4046-B7E2-AD38B5B5207F}" presName="connectorText" presStyleLbl="sibTrans2D1" presStyleIdx="3" presStyleCnt="5"/>
      <dgm:spPr/>
      <dgm:t>
        <a:bodyPr/>
        <a:lstStyle/>
        <a:p>
          <a:endParaRPr lang="en-US"/>
        </a:p>
      </dgm:t>
    </dgm:pt>
    <dgm:pt modelId="{6E22DF15-BA85-4444-95D8-183E3A0F229D}" type="pres">
      <dgm:prSet presAssocID="{8B7F3A26-B4D1-4908-AA17-94588302F8DB}" presName="node" presStyleLbl="node1" presStyleIdx="4" presStyleCnt="6" custScaleX="150887" custLinFactY="-100000" custLinFactNeighborX="18700" custLinFactNeighborY="-116366">
        <dgm:presLayoutVars>
          <dgm:bulletEnabled val="1"/>
        </dgm:presLayoutVars>
      </dgm:prSet>
      <dgm:spPr/>
      <dgm:t>
        <a:bodyPr/>
        <a:lstStyle/>
        <a:p>
          <a:endParaRPr lang="en-US"/>
        </a:p>
      </dgm:t>
    </dgm:pt>
    <dgm:pt modelId="{F02A066E-44B6-4BC0-8B63-4881D1418057}" type="pres">
      <dgm:prSet presAssocID="{BBB54959-8423-4BD0-AD5D-6AC97575E74E}" presName="sibTrans" presStyleLbl="sibTrans2D1" presStyleIdx="4" presStyleCnt="5" custAng="20622561" custFlipHor="1" custScaleX="33107" custLinFactY="-73821" custLinFactNeighborX="19004" custLinFactNeighborY="-100000"/>
      <dgm:spPr/>
      <dgm:t>
        <a:bodyPr/>
        <a:lstStyle/>
        <a:p>
          <a:endParaRPr lang="en-US"/>
        </a:p>
      </dgm:t>
    </dgm:pt>
    <dgm:pt modelId="{5502E5F0-03F1-4BE8-8D29-2AF50503383E}" type="pres">
      <dgm:prSet presAssocID="{BBB54959-8423-4BD0-AD5D-6AC97575E74E}" presName="connectorText" presStyleLbl="sibTrans2D1" presStyleIdx="4" presStyleCnt="5"/>
      <dgm:spPr/>
      <dgm:t>
        <a:bodyPr/>
        <a:lstStyle/>
        <a:p>
          <a:endParaRPr lang="en-US"/>
        </a:p>
      </dgm:t>
    </dgm:pt>
    <dgm:pt modelId="{8F6B7ADB-75B0-4D3C-B70F-CAD9CCD680F1}" type="pres">
      <dgm:prSet presAssocID="{820193F6-70AA-4864-9F26-9A0C7DAB8407}" presName="node" presStyleLbl="node1" presStyleIdx="5" presStyleCnt="6" custScaleY="152818" custLinFactNeighborX="6303" custLinFactNeighborY="-54734">
        <dgm:presLayoutVars>
          <dgm:bulletEnabled val="1"/>
        </dgm:presLayoutVars>
      </dgm:prSet>
      <dgm:spPr/>
      <dgm:t>
        <a:bodyPr/>
        <a:lstStyle/>
        <a:p>
          <a:endParaRPr lang="en-US"/>
        </a:p>
      </dgm:t>
    </dgm:pt>
  </dgm:ptLst>
  <dgm:cxnLst>
    <dgm:cxn modelId="{0FCD308D-AEEB-4728-A2DE-6B181630A72A}" srcId="{B3F902B1-6223-47FD-967D-1B7E74922A7D}" destId="{8B7F3A26-B4D1-4908-AA17-94588302F8DB}" srcOrd="4" destOrd="0" parTransId="{B81E7252-1D90-46BE-A135-A3E0AC598215}" sibTransId="{BBB54959-8423-4BD0-AD5D-6AC97575E74E}"/>
    <dgm:cxn modelId="{71152B5A-807F-4332-A153-B7813AE3B90A}" srcId="{B3F902B1-6223-47FD-967D-1B7E74922A7D}" destId="{E0D54A29-6B2D-44CA-A43F-EC2E43019F89}" srcOrd="1" destOrd="0" parTransId="{4BADFB86-AFDF-4D39-87C0-539FBCF1C56F}" sibTransId="{3A0C7F9B-E04B-4494-AE52-C4564622FC73}"/>
    <dgm:cxn modelId="{4FBA86A1-A613-4F20-98E4-969C343E076D}" type="presOf" srcId="{3A0C7F9B-E04B-4494-AE52-C4564622FC73}" destId="{B36C1838-851B-48E3-80CA-CDDFBCA73B01}" srcOrd="1" destOrd="0" presId="urn:microsoft.com/office/officeart/2005/8/layout/process2"/>
    <dgm:cxn modelId="{125F551E-0A54-4506-9E4A-B630C33F7F1A}" type="presOf" srcId="{45AD170C-02AB-4C4E-93C1-AC32F2C6111A}" destId="{402CAE10-A2B6-4C02-BBBE-5865A53BD53C}" srcOrd="1" destOrd="0" presId="urn:microsoft.com/office/officeart/2005/8/layout/process2"/>
    <dgm:cxn modelId="{E394F21A-6846-4537-B15A-0E71C9EC0719}" type="presOf" srcId="{820193F6-70AA-4864-9F26-9A0C7DAB8407}" destId="{8F6B7ADB-75B0-4D3C-B70F-CAD9CCD680F1}" srcOrd="0" destOrd="0" presId="urn:microsoft.com/office/officeart/2005/8/layout/process2"/>
    <dgm:cxn modelId="{480CD3E1-8A8C-4D8F-BE77-E3EA0F146D3A}" type="presOf" srcId="{36AB4BF8-16DC-4917-9733-86725ECB4624}" destId="{E6842A22-F221-43DF-A0D7-52B562E418C9}" srcOrd="1" destOrd="0" presId="urn:microsoft.com/office/officeart/2005/8/layout/process2"/>
    <dgm:cxn modelId="{06DD590A-0B9C-411C-999E-D0EEED48A752}" type="presOf" srcId="{BBB54959-8423-4BD0-AD5D-6AC97575E74E}" destId="{F02A066E-44B6-4BC0-8B63-4881D1418057}" srcOrd="0" destOrd="0" presId="urn:microsoft.com/office/officeart/2005/8/layout/process2"/>
    <dgm:cxn modelId="{58F9ADE3-09EF-4C4B-B5C7-225F2CF9CD09}" type="presOf" srcId="{9138217B-3761-4046-B7E2-AD38B5B5207F}" destId="{4454D630-09D2-4327-A2A9-2D6B618D0747}" srcOrd="0" destOrd="0" presId="urn:microsoft.com/office/officeart/2005/8/layout/process2"/>
    <dgm:cxn modelId="{15FBDDFB-D68A-4F3C-B17F-F526E3B92022}" srcId="{B3F902B1-6223-47FD-967D-1B7E74922A7D}" destId="{ADE7A675-242A-4C8F-9555-C294470DB86E}" srcOrd="2" destOrd="0" parTransId="{E1393EAC-9227-47D7-86D7-0E8519999AC4}" sibTransId="{36AB4BF8-16DC-4917-9733-86725ECB4624}"/>
    <dgm:cxn modelId="{E50999C4-C014-4406-BA00-BD9C248FBD21}" type="presOf" srcId="{0E73A814-37E7-4B63-B0D6-3F4673067C88}" destId="{C2EAC6CE-20E9-45AF-8A55-87708C3A2F60}" srcOrd="0" destOrd="0" presId="urn:microsoft.com/office/officeart/2005/8/layout/process2"/>
    <dgm:cxn modelId="{09599514-5463-4AE1-9223-E356F4833C9F}" type="presOf" srcId="{36AB4BF8-16DC-4917-9733-86725ECB4624}" destId="{90816654-399F-4F2B-8DAD-E7A6275FF918}" srcOrd="0" destOrd="0" presId="urn:microsoft.com/office/officeart/2005/8/layout/process2"/>
    <dgm:cxn modelId="{7F08BA29-B217-4D6D-9E72-E4E48181F887}" srcId="{B3F902B1-6223-47FD-967D-1B7E74922A7D}" destId="{87A8D783-DCEF-4508-BF6F-29EF19EC8B14}" srcOrd="3" destOrd="0" parTransId="{78204838-4CAB-40EB-8E87-71174D43837C}" sibTransId="{9138217B-3761-4046-B7E2-AD38B5B5207F}"/>
    <dgm:cxn modelId="{11C4E6BF-8AD1-43B9-B434-09A3FF5C8A58}" type="presOf" srcId="{ADE7A675-242A-4C8F-9555-C294470DB86E}" destId="{DEC5AC91-E885-4FEB-8B2B-198BC3F9C1B4}" srcOrd="0" destOrd="0" presId="urn:microsoft.com/office/officeart/2005/8/layout/process2"/>
    <dgm:cxn modelId="{629287FD-B068-47CB-805A-9FEA8A971F68}" srcId="{B3F902B1-6223-47FD-967D-1B7E74922A7D}" destId="{820193F6-70AA-4864-9F26-9A0C7DAB8407}" srcOrd="5" destOrd="0" parTransId="{8B72B900-45D7-4EAD-AF80-4B7EDFE4EF89}" sibTransId="{46FD9435-B249-49E6-8B26-7A6E077C07F9}"/>
    <dgm:cxn modelId="{B3C9115C-4554-4DBB-8BC2-595D2147A25B}" type="presOf" srcId="{E0D54A29-6B2D-44CA-A43F-EC2E43019F89}" destId="{848B4164-1A77-4229-B14B-FB93FA673FEF}" srcOrd="0" destOrd="0" presId="urn:microsoft.com/office/officeart/2005/8/layout/process2"/>
    <dgm:cxn modelId="{3B15DE30-EC90-45BD-8580-60E44D0E8949}" type="presOf" srcId="{3A0C7F9B-E04B-4494-AE52-C4564622FC73}" destId="{AB9DCDDA-2189-4D7F-86AF-5F029BD0B6F2}" srcOrd="0" destOrd="0" presId="urn:microsoft.com/office/officeart/2005/8/layout/process2"/>
    <dgm:cxn modelId="{B6B3F371-397A-4D79-8E25-E8604D74697F}" type="presOf" srcId="{45AD170C-02AB-4C4E-93C1-AC32F2C6111A}" destId="{6DBD5409-75CB-4B33-A4FB-C544226D0DBE}" srcOrd="0" destOrd="0" presId="urn:microsoft.com/office/officeart/2005/8/layout/process2"/>
    <dgm:cxn modelId="{9F0FD5D2-682A-41E5-8797-FB1FA20F0B3F}" type="presOf" srcId="{B3F902B1-6223-47FD-967D-1B7E74922A7D}" destId="{65C1C1F2-EAB4-48C1-8F33-81543EE277C2}" srcOrd="0" destOrd="0" presId="urn:microsoft.com/office/officeart/2005/8/layout/process2"/>
    <dgm:cxn modelId="{A1548E39-8E40-4242-BB62-81EA5C2B8D6D}" srcId="{B3F902B1-6223-47FD-967D-1B7E74922A7D}" destId="{0E73A814-37E7-4B63-B0D6-3F4673067C88}" srcOrd="0" destOrd="0" parTransId="{020AD7C4-9144-44DB-A42A-CA659EC40555}" sibTransId="{45AD170C-02AB-4C4E-93C1-AC32F2C6111A}"/>
    <dgm:cxn modelId="{A8FD32CB-4DF9-402D-84DE-FB4BE2974830}" type="presOf" srcId="{87A8D783-DCEF-4508-BF6F-29EF19EC8B14}" destId="{A7130ABA-BAE6-4AE1-8B62-F09E3BF4EAF3}" srcOrd="0" destOrd="0" presId="urn:microsoft.com/office/officeart/2005/8/layout/process2"/>
    <dgm:cxn modelId="{50CFBB30-430E-47E1-9F90-0CC2F50D8AA9}" type="presOf" srcId="{9138217B-3761-4046-B7E2-AD38B5B5207F}" destId="{4DB35092-322A-4B51-BB78-BA23A6B6FE08}" srcOrd="1" destOrd="0" presId="urn:microsoft.com/office/officeart/2005/8/layout/process2"/>
    <dgm:cxn modelId="{3B3A32D6-373D-4629-BEEB-32771FD9699D}" type="presOf" srcId="{BBB54959-8423-4BD0-AD5D-6AC97575E74E}" destId="{5502E5F0-03F1-4BE8-8D29-2AF50503383E}" srcOrd="1" destOrd="0" presId="urn:microsoft.com/office/officeart/2005/8/layout/process2"/>
    <dgm:cxn modelId="{EA32C826-DD55-48F8-BAE5-1EBC9103902B}" type="presOf" srcId="{8B7F3A26-B4D1-4908-AA17-94588302F8DB}" destId="{6E22DF15-BA85-4444-95D8-183E3A0F229D}" srcOrd="0" destOrd="0" presId="urn:microsoft.com/office/officeart/2005/8/layout/process2"/>
    <dgm:cxn modelId="{2B8051E7-DEDA-4DE2-9CE0-8AE47FB4B982}" type="presParOf" srcId="{65C1C1F2-EAB4-48C1-8F33-81543EE277C2}" destId="{C2EAC6CE-20E9-45AF-8A55-87708C3A2F60}" srcOrd="0" destOrd="0" presId="urn:microsoft.com/office/officeart/2005/8/layout/process2"/>
    <dgm:cxn modelId="{E934EB37-7238-4EBB-9356-54F03D55755A}" type="presParOf" srcId="{65C1C1F2-EAB4-48C1-8F33-81543EE277C2}" destId="{6DBD5409-75CB-4B33-A4FB-C544226D0DBE}" srcOrd="1" destOrd="0" presId="urn:microsoft.com/office/officeart/2005/8/layout/process2"/>
    <dgm:cxn modelId="{F8FC5C52-CE71-4E8E-B33F-E178806ED74B}" type="presParOf" srcId="{6DBD5409-75CB-4B33-A4FB-C544226D0DBE}" destId="{402CAE10-A2B6-4C02-BBBE-5865A53BD53C}" srcOrd="0" destOrd="0" presId="urn:microsoft.com/office/officeart/2005/8/layout/process2"/>
    <dgm:cxn modelId="{927981DE-335E-42C0-8367-4705360A5B3D}" type="presParOf" srcId="{65C1C1F2-EAB4-48C1-8F33-81543EE277C2}" destId="{848B4164-1A77-4229-B14B-FB93FA673FEF}" srcOrd="2" destOrd="0" presId="urn:microsoft.com/office/officeart/2005/8/layout/process2"/>
    <dgm:cxn modelId="{8538AB9E-B0EC-4148-81C7-D1C396E8D4D1}" type="presParOf" srcId="{65C1C1F2-EAB4-48C1-8F33-81543EE277C2}" destId="{AB9DCDDA-2189-4D7F-86AF-5F029BD0B6F2}" srcOrd="3" destOrd="0" presId="urn:microsoft.com/office/officeart/2005/8/layout/process2"/>
    <dgm:cxn modelId="{77C603EE-CFA5-42D7-B072-4C3B0ED2448E}" type="presParOf" srcId="{AB9DCDDA-2189-4D7F-86AF-5F029BD0B6F2}" destId="{B36C1838-851B-48E3-80CA-CDDFBCA73B01}" srcOrd="0" destOrd="0" presId="urn:microsoft.com/office/officeart/2005/8/layout/process2"/>
    <dgm:cxn modelId="{DE1FD91B-132D-41F9-80A3-8BB3DBC71BD3}" type="presParOf" srcId="{65C1C1F2-EAB4-48C1-8F33-81543EE277C2}" destId="{DEC5AC91-E885-4FEB-8B2B-198BC3F9C1B4}" srcOrd="4" destOrd="0" presId="urn:microsoft.com/office/officeart/2005/8/layout/process2"/>
    <dgm:cxn modelId="{80A9CE87-4FFE-4CF2-B452-8B1F8115FB20}" type="presParOf" srcId="{65C1C1F2-EAB4-48C1-8F33-81543EE277C2}" destId="{90816654-399F-4F2B-8DAD-E7A6275FF918}" srcOrd="5" destOrd="0" presId="urn:microsoft.com/office/officeart/2005/8/layout/process2"/>
    <dgm:cxn modelId="{E16B846B-4B69-42FD-A586-0C816964171B}" type="presParOf" srcId="{90816654-399F-4F2B-8DAD-E7A6275FF918}" destId="{E6842A22-F221-43DF-A0D7-52B562E418C9}" srcOrd="0" destOrd="0" presId="urn:microsoft.com/office/officeart/2005/8/layout/process2"/>
    <dgm:cxn modelId="{255B2FC6-980C-4B6A-9422-6E32188F321F}" type="presParOf" srcId="{65C1C1F2-EAB4-48C1-8F33-81543EE277C2}" destId="{A7130ABA-BAE6-4AE1-8B62-F09E3BF4EAF3}" srcOrd="6" destOrd="0" presId="urn:microsoft.com/office/officeart/2005/8/layout/process2"/>
    <dgm:cxn modelId="{68B07731-4F67-4F00-9ABF-AFDEE5624904}" type="presParOf" srcId="{65C1C1F2-EAB4-48C1-8F33-81543EE277C2}" destId="{4454D630-09D2-4327-A2A9-2D6B618D0747}" srcOrd="7" destOrd="0" presId="urn:microsoft.com/office/officeart/2005/8/layout/process2"/>
    <dgm:cxn modelId="{C91BDC78-89ED-4113-BAEC-150693FCB8BE}" type="presParOf" srcId="{4454D630-09D2-4327-A2A9-2D6B618D0747}" destId="{4DB35092-322A-4B51-BB78-BA23A6B6FE08}" srcOrd="0" destOrd="0" presId="urn:microsoft.com/office/officeart/2005/8/layout/process2"/>
    <dgm:cxn modelId="{B10B1669-9B59-4E48-9A95-01054F414B16}" type="presParOf" srcId="{65C1C1F2-EAB4-48C1-8F33-81543EE277C2}" destId="{6E22DF15-BA85-4444-95D8-183E3A0F229D}" srcOrd="8" destOrd="0" presId="urn:microsoft.com/office/officeart/2005/8/layout/process2"/>
    <dgm:cxn modelId="{348952BD-0CCF-4C60-BA72-DC7C27D17308}" type="presParOf" srcId="{65C1C1F2-EAB4-48C1-8F33-81543EE277C2}" destId="{F02A066E-44B6-4BC0-8B63-4881D1418057}" srcOrd="9" destOrd="0" presId="urn:microsoft.com/office/officeart/2005/8/layout/process2"/>
    <dgm:cxn modelId="{FB464194-F4F3-41F1-8F03-1ED05948BB30}" type="presParOf" srcId="{F02A066E-44B6-4BC0-8B63-4881D1418057}" destId="{5502E5F0-03F1-4BE8-8D29-2AF50503383E}" srcOrd="0" destOrd="0" presId="urn:microsoft.com/office/officeart/2005/8/layout/process2"/>
    <dgm:cxn modelId="{C8F7A901-8F63-491E-AD98-633D9E106536}" type="presParOf" srcId="{65C1C1F2-EAB4-48C1-8F33-81543EE277C2}" destId="{8F6B7ADB-75B0-4D3C-B70F-CAD9CCD680F1}" srcOrd="10" destOrd="0" presId="urn:microsoft.com/office/officeart/2005/8/layout/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D09F98-85FA-40D3-93BF-284AE8E14F90}" type="doc">
      <dgm:prSet loTypeId="urn:microsoft.com/office/officeart/2005/8/layout/hProcess9" loCatId="process" qsTypeId="urn:microsoft.com/office/officeart/2005/8/quickstyle/simple1#2" qsCatId="simple" csTypeId="urn:microsoft.com/office/officeart/2005/8/colors/colorful3" csCatId="colorful" phldr="1"/>
      <dgm:spPr/>
    </dgm:pt>
    <dgm:pt modelId="{8C2AB0BD-C932-4BEC-9A0A-D221FB560FBF}">
      <dgm:prSet phldrT="[Text]" custT="1"/>
      <dgm:spPr/>
      <dgm:t>
        <a:bodyPr/>
        <a:lstStyle/>
        <a:p>
          <a:r>
            <a:rPr lang="en-US" sz="2400" b="1" dirty="0" smtClean="0">
              <a:solidFill>
                <a:schemeClr val="tx1"/>
              </a:solidFill>
            </a:rPr>
            <a:t>Grade 1</a:t>
          </a:r>
        </a:p>
        <a:p>
          <a:r>
            <a:rPr lang="en-US" sz="1800" dirty="0" smtClean="0">
              <a:solidFill>
                <a:schemeClr val="tx1"/>
              </a:solidFill>
            </a:rPr>
            <a:t>Persistent </a:t>
          </a:r>
          <a:r>
            <a:rPr lang="en-US" sz="1800" dirty="0" err="1" smtClean="0">
              <a:solidFill>
                <a:schemeClr val="tx1"/>
              </a:solidFill>
            </a:rPr>
            <a:t>Albuminurea</a:t>
          </a:r>
          <a:r>
            <a:rPr lang="en-US" sz="1800" dirty="0" smtClean="0">
              <a:solidFill>
                <a:schemeClr val="tx1"/>
              </a:solidFill>
            </a:rPr>
            <a:t> </a:t>
          </a:r>
          <a:r>
            <a:rPr lang="en-US" sz="1800" u="none" dirty="0" smtClean="0">
              <a:solidFill>
                <a:schemeClr val="tx1"/>
              </a:solidFill>
            </a:rPr>
            <a:t>and </a:t>
          </a:r>
          <a:r>
            <a:rPr lang="en-US" sz="1800" u="none" dirty="0" err="1" smtClean="0">
              <a:solidFill>
                <a:schemeClr val="tx1"/>
              </a:solidFill>
            </a:rPr>
            <a:t>eGFR</a:t>
          </a:r>
          <a:r>
            <a:rPr lang="en-US" sz="1800" u="none" dirty="0" smtClean="0">
              <a:solidFill>
                <a:schemeClr val="tx1"/>
              </a:solidFill>
            </a:rPr>
            <a:t> </a:t>
          </a:r>
          <a:r>
            <a:rPr lang="en-US" sz="1800" b="1" u="none" dirty="0" smtClean="0">
              <a:solidFill>
                <a:schemeClr val="tx1"/>
              </a:solidFill>
            </a:rPr>
            <a:t>&gt;90</a:t>
          </a:r>
          <a:r>
            <a:rPr lang="en-US" sz="1800" u="none" dirty="0" smtClean="0">
              <a:solidFill>
                <a:schemeClr val="tx1"/>
              </a:solidFill>
            </a:rPr>
            <a:t>ml/min/1.73m</a:t>
          </a:r>
          <a:r>
            <a:rPr lang="en-US" sz="1800" u="none" baseline="30000" dirty="0" smtClean="0">
              <a:solidFill>
                <a:schemeClr val="tx1"/>
              </a:solidFill>
            </a:rPr>
            <a:t>2</a:t>
          </a:r>
          <a:endParaRPr lang="en-US" sz="1800" u="none" baseline="30000" dirty="0">
            <a:solidFill>
              <a:schemeClr val="tx1"/>
            </a:solidFill>
          </a:endParaRPr>
        </a:p>
      </dgm:t>
    </dgm:pt>
    <dgm:pt modelId="{85CA4DCC-1A01-4CE5-AC75-4799CF8F497E}" type="parTrans" cxnId="{A29B4EA4-D7BB-4E67-8FD4-9CF97A3C4D47}">
      <dgm:prSet/>
      <dgm:spPr/>
      <dgm:t>
        <a:bodyPr/>
        <a:lstStyle/>
        <a:p>
          <a:endParaRPr lang="en-US">
            <a:solidFill>
              <a:schemeClr val="tx1"/>
            </a:solidFill>
          </a:endParaRPr>
        </a:p>
      </dgm:t>
    </dgm:pt>
    <dgm:pt modelId="{AE718D48-D081-4D4B-BF08-BD9445167AE0}" type="sibTrans" cxnId="{A29B4EA4-D7BB-4E67-8FD4-9CF97A3C4D47}">
      <dgm:prSet/>
      <dgm:spPr/>
      <dgm:t>
        <a:bodyPr/>
        <a:lstStyle/>
        <a:p>
          <a:endParaRPr lang="en-US">
            <a:solidFill>
              <a:schemeClr val="tx1"/>
            </a:solidFill>
          </a:endParaRPr>
        </a:p>
      </dgm:t>
    </dgm:pt>
    <dgm:pt modelId="{DF855C1E-3A24-4032-9333-6A8F7503096B}">
      <dgm:prSet phldrT="[Text]" custT="1"/>
      <dgm:spPr/>
      <dgm:t>
        <a:bodyPr/>
        <a:lstStyle/>
        <a:p>
          <a:r>
            <a:rPr lang="en-US" sz="2400" b="1" dirty="0" smtClean="0">
              <a:solidFill>
                <a:schemeClr val="tx1"/>
              </a:solidFill>
            </a:rPr>
            <a:t>Grade 2</a:t>
          </a:r>
        </a:p>
        <a:p>
          <a:r>
            <a:rPr lang="en-US" sz="1800" dirty="0" smtClean="0">
              <a:solidFill>
                <a:schemeClr val="tx1"/>
              </a:solidFill>
            </a:rPr>
            <a:t>Persistent </a:t>
          </a:r>
          <a:r>
            <a:rPr lang="en-US" sz="1800" dirty="0" err="1" smtClean="0">
              <a:solidFill>
                <a:schemeClr val="tx1"/>
              </a:solidFill>
            </a:rPr>
            <a:t>Albuminurea</a:t>
          </a:r>
          <a:r>
            <a:rPr lang="en-US" sz="1800" dirty="0" smtClean="0">
              <a:solidFill>
                <a:schemeClr val="tx1"/>
              </a:solidFill>
            </a:rPr>
            <a:t> and </a:t>
          </a:r>
          <a:r>
            <a:rPr lang="en-US" sz="1800" u="none" dirty="0" err="1" smtClean="0">
              <a:solidFill>
                <a:schemeClr val="tx1"/>
              </a:solidFill>
            </a:rPr>
            <a:t>eGFR</a:t>
          </a:r>
          <a:r>
            <a:rPr lang="en-US" sz="1800" u="none" dirty="0" smtClean="0">
              <a:solidFill>
                <a:schemeClr val="tx1"/>
              </a:solidFill>
            </a:rPr>
            <a:t> </a:t>
          </a:r>
          <a:r>
            <a:rPr lang="en-US" sz="1800" b="1" u="none" dirty="0" smtClean="0">
              <a:solidFill>
                <a:schemeClr val="tx1"/>
              </a:solidFill>
            </a:rPr>
            <a:t>60-89 </a:t>
          </a:r>
          <a:r>
            <a:rPr lang="en-US" sz="1800" u="none" dirty="0" smtClean="0">
              <a:solidFill>
                <a:schemeClr val="tx1"/>
              </a:solidFill>
            </a:rPr>
            <a:t>ml/min/1.73m</a:t>
          </a:r>
          <a:r>
            <a:rPr lang="en-US" sz="1800" u="none" baseline="30000" dirty="0" smtClean="0">
              <a:solidFill>
                <a:schemeClr val="tx1"/>
              </a:solidFill>
            </a:rPr>
            <a:t>2</a:t>
          </a:r>
          <a:endParaRPr lang="en-US" sz="1800" dirty="0">
            <a:solidFill>
              <a:schemeClr val="tx1"/>
            </a:solidFill>
          </a:endParaRPr>
        </a:p>
      </dgm:t>
    </dgm:pt>
    <dgm:pt modelId="{ABFF3BF7-7457-4A2D-BBCB-15813207AADE}" type="parTrans" cxnId="{66A488EC-614A-4C72-B71E-B36271B30FC9}">
      <dgm:prSet/>
      <dgm:spPr/>
      <dgm:t>
        <a:bodyPr/>
        <a:lstStyle/>
        <a:p>
          <a:endParaRPr lang="en-US">
            <a:solidFill>
              <a:schemeClr val="tx1"/>
            </a:solidFill>
          </a:endParaRPr>
        </a:p>
      </dgm:t>
    </dgm:pt>
    <dgm:pt modelId="{2D4AC90F-F2E6-42C4-AD53-3220E54668E4}" type="sibTrans" cxnId="{66A488EC-614A-4C72-B71E-B36271B30FC9}">
      <dgm:prSet/>
      <dgm:spPr/>
      <dgm:t>
        <a:bodyPr/>
        <a:lstStyle/>
        <a:p>
          <a:endParaRPr lang="en-US">
            <a:solidFill>
              <a:schemeClr val="tx1"/>
            </a:solidFill>
          </a:endParaRPr>
        </a:p>
      </dgm:t>
    </dgm:pt>
    <dgm:pt modelId="{4558BFE1-164F-4118-B71A-46EDCB08ACBB}">
      <dgm:prSet phldrT="[Text]" custT="1"/>
      <dgm:spPr/>
      <dgm:t>
        <a:bodyPr/>
        <a:lstStyle/>
        <a:p>
          <a:endParaRPr lang="en-US" sz="1500" dirty="0" smtClean="0">
            <a:solidFill>
              <a:schemeClr val="tx1"/>
            </a:solidFill>
          </a:endParaRPr>
        </a:p>
        <a:p>
          <a:endParaRPr lang="en-US" sz="2400" b="1" dirty="0" smtClean="0">
            <a:solidFill>
              <a:schemeClr val="tx1"/>
            </a:solidFill>
          </a:endParaRPr>
        </a:p>
        <a:p>
          <a:r>
            <a:rPr lang="en-US" sz="2400" b="1" dirty="0" smtClean="0">
              <a:solidFill>
                <a:schemeClr val="tx1"/>
              </a:solidFill>
            </a:rPr>
            <a:t>Grade 4</a:t>
          </a:r>
        </a:p>
        <a:p>
          <a:r>
            <a:rPr lang="en-US" sz="1800" dirty="0" smtClean="0">
              <a:solidFill>
                <a:schemeClr val="tx1"/>
              </a:solidFill>
            </a:rPr>
            <a:t>Persistent </a:t>
          </a:r>
          <a:r>
            <a:rPr lang="en-US" sz="1800" dirty="0" err="1" smtClean="0">
              <a:solidFill>
                <a:schemeClr val="tx1"/>
              </a:solidFill>
            </a:rPr>
            <a:t>Albuminurea</a:t>
          </a:r>
          <a:r>
            <a:rPr lang="en-US" sz="1800" dirty="0" smtClean="0">
              <a:solidFill>
                <a:schemeClr val="tx1"/>
              </a:solidFill>
            </a:rPr>
            <a:t> and</a:t>
          </a:r>
        </a:p>
        <a:p>
          <a:r>
            <a:rPr lang="en-US" sz="1800" dirty="0" smtClean="0">
              <a:solidFill>
                <a:schemeClr val="tx1"/>
              </a:solidFill>
            </a:rPr>
            <a:t> </a:t>
          </a:r>
          <a:r>
            <a:rPr lang="en-US" sz="1800" u="none" dirty="0" err="1" smtClean="0">
              <a:solidFill>
                <a:schemeClr val="tx1"/>
              </a:solidFill>
            </a:rPr>
            <a:t>eGFR</a:t>
          </a:r>
          <a:r>
            <a:rPr lang="en-US" sz="1800" u="none" dirty="0" smtClean="0">
              <a:solidFill>
                <a:schemeClr val="tx1"/>
              </a:solidFill>
            </a:rPr>
            <a:t> </a:t>
          </a:r>
          <a:r>
            <a:rPr lang="en-US" sz="1800" b="1" u="none" dirty="0" smtClean="0">
              <a:solidFill>
                <a:schemeClr val="tx1"/>
              </a:solidFill>
            </a:rPr>
            <a:t>&lt; 30 </a:t>
          </a:r>
          <a:r>
            <a:rPr lang="en-US" sz="1800" u="none" dirty="0" smtClean="0">
              <a:solidFill>
                <a:schemeClr val="tx1"/>
              </a:solidFill>
            </a:rPr>
            <a:t>ml/min/1.73m</a:t>
          </a:r>
          <a:r>
            <a:rPr lang="en-US" sz="1800" u="none" baseline="30000" dirty="0" smtClean="0">
              <a:solidFill>
                <a:schemeClr val="tx1"/>
              </a:solidFill>
            </a:rPr>
            <a:t>2</a:t>
          </a:r>
          <a:endParaRPr lang="en-US" sz="1800" dirty="0" smtClean="0">
            <a:solidFill>
              <a:schemeClr val="tx1"/>
            </a:solidFill>
          </a:endParaRPr>
        </a:p>
        <a:p>
          <a:endParaRPr lang="en-US" sz="1500" dirty="0" smtClean="0">
            <a:solidFill>
              <a:schemeClr val="tx1"/>
            </a:solidFill>
          </a:endParaRPr>
        </a:p>
        <a:p>
          <a:endParaRPr lang="en-US" sz="1500" dirty="0">
            <a:solidFill>
              <a:schemeClr val="tx1"/>
            </a:solidFill>
          </a:endParaRPr>
        </a:p>
      </dgm:t>
    </dgm:pt>
    <dgm:pt modelId="{25CE2EAB-3ED5-4C1D-AE35-46A668BBC9D5}" type="parTrans" cxnId="{5E5D636D-9436-4ADC-8FB7-05FEA3EC5A68}">
      <dgm:prSet/>
      <dgm:spPr/>
      <dgm:t>
        <a:bodyPr/>
        <a:lstStyle/>
        <a:p>
          <a:endParaRPr lang="en-US">
            <a:solidFill>
              <a:schemeClr val="tx1"/>
            </a:solidFill>
          </a:endParaRPr>
        </a:p>
      </dgm:t>
    </dgm:pt>
    <dgm:pt modelId="{75BB128A-42E4-49F6-897C-65FC0647082B}" type="sibTrans" cxnId="{5E5D636D-9436-4ADC-8FB7-05FEA3EC5A68}">
      <dgm:prSet/>
      <dgm:spPr/>
      <dgm:t>
        <a:bodyPr/>
        <a:lstStyle/>
        <a:p>
          <a:endParaRPr lang="en-US">
            <a:solidFill>
              <a:schemeClr val="tx1"/>
            </a:solidFill>
          </a:endParaRPr>
        </a:p>
      </dgm:t>
    </dgm:pt>
    <dgm:pt modelId="{0D86BC51-99B5-4061-A556-1E5FC56A9C76}">
      <dgm:prSet custT="1"/>
      <dgm:spPr/>
      <dgm:t>
        <a:bodyPr/>
        <a:lstStyle/>
        <a:p>
          <a:r>
            <a:rPr lang="en-US" sz="2400" b="1" dirty="0" smtClean="0">
              <a:solidFill>
                <a:schemeClr val="tx1"/>
              </a:solidFill>
            </a:rPr>
            <a:t>Grade 3</a:t>
          </a:r>
        </a:p>
        <a:p>
          <a:r>
            <a:rPr lang="en-US" sz="1800" dirty="0" smtClean="0">
              <a:solidFill>
                <a:schemeClr val="tx1"/>
              </a:solidFill>
            </a:rPr>
            <a:t>Persistent </a:t>
          </a:r>
          <a:r>
            <a:rPr lang="en-US" sz="1800" dirty="0" err="1" smtClean="0">
              <a:solidFill>
                <a:schemeClr val="tx1"/>
              </a:solidFill>
            </a:rPr>
            <a:t>Albuminurea</a:t>
          </a:r>
          <a:r>
            <a:rPr lang="en-US" sz="1800" dirty="0" smtClean="0">
              <a:solidFill>
                <a:schemeClr val="tx1"/>
              </a:solidFill>
            </a:rPr>
            <a:t> and </a:t>
          </a:r>
          <a:r>
            <a:rPr lang="en-US" sz="1800" u="none" dirty="0" err="1" smtClean="0">
              <a:solidFill>
                <a:schemeClr val="tx1"/>
              </a:solidFill>
            </a:rPr>
            <a:t>eGFR</a:t>
          </a:r>
          <a:r>
            <a:rPr lang="en-US" sz="1800" u="none" dirty="0" smtClean="0">
              <a:solidFill>
                <a:schemeClr val="tx1"/>
              </a:solidFill>
            </a:rPr>
            <a:t> </a:t>
          </a:r>
          <a:r>
            <a:rPr lang="en-US" sz="1800" b="1" u="none" dirty="0" smtClean="0">
              <a:solidFill>
                <a:schemeClr val="tx1"/>
              </a:solidFill>
            </a:rPr>
            <a:t>30-59</a:t>
          </a:r>
          <a:r>
            <a:rPr lang="en-US" sz="1800" u="none" dirty="0" smtClean="0">
              <a:solidFill>
                <a:schemeClr val="tx1"/>
              </a:solidFill>
            </a:rPr>
            <a:t> ml/min/1.73m</a:t>
          </a:r>
          <a:r>
            <a:rPr lang="en-US" sz="1800" u="none" baseline="30000" dirty="0" smtClean="0">
              <a:solidFill>
                <a:schemeClr val="tx1"/>
              </a:solidFill>
            </a:rPr>
            <a:t>2</a:t>
          </a:r>
          <a:endParaRPr lang="en-US" sz="1800" dirty="0">
            <a:solidFill>
              <a:schemeClr val="tx1"/>
            </a:solidFill>
          </a:endParaRPr>
        </a:p>
      </dgm:t>
    </dgm:pt>
    <dgm:pt modelId="{B937CEAA-E1B8-43E8-AEF9-CB7757D4AD3A}" type="parTrans" cxnId="{E25AEC8A-0A2C-45E8-A531-9FF01905A544}">
      <dgm:prSet/>
      <dgm:spPr/>
      <dgm:t>
        <a:bodyPr/>
        <a:lstStyle/>
        <a:p>
          <a:endParaRPr lang="en-US"/>
        </a:p>
      </dgm:t>
    </dgm:pt>
    <dgm:pt modelId="{3605D13C-0D10-449D-ABBD-1173499578DB}" type="sibTrans" cxnId="{E25AEC8A-0A2C-45E8-A531-9FF01905A544}">
      <dgm:prSet/>
      <dgm:spPr/>
      <dgm:t>
        <a:bodyPr/>
        <a:lstStyle/>
        <a:p>
          <a:endParaRPr lang="en-US"/>
        </a:p>
      </dgm:t>
    </dgm:pt>
    <dgm:pt modelId="{17BD4928-42D5-44D8-BCBE-F18D416B26A3}" type="pres">
      <dgm:prSet presAssocID="{1BD09F98-85FA-40D3-93BF-284AE8E14F90}" presName="CompostProcess" presStyleCnt="0">
        <dgm:presLayoutVars>
          <dgm:dir/>
          <dgm:resizeHandles val="exact"/>
        </dgm:presLayoutVars>
      </dgm:prSet>
      <dgm:spPr/>
    </dgm:pt>
    <dgm:pt modelId="{2F0BB6D6-E1C1-4F5A-896D-A53BF0DB9026}" type="pres">
      <dgm:prSet presAssocID="{1BD09F98-85FA-40D3-93BF-284AE8E14F90}" presName="arrow" presStyleLbl="bgShp" presStyleIdx="0" presStyleCnt="1" custLinFactNeighborX="0" custLinFactNeighborY="1389"/>
      <dgm:spPr/>
    </dgm:pt>
    <dgm:pt modelId="{17275959-BAD3-427C-9B33-F4CB7231B203}" type="pres">
      <dgm:prSet presAssocID="{1BD09F98-85FA-40D3-93BF-284AE8E14F90}" presName="linearProcess" presStyleCnt="0"/>
      <dgm:spPr/>
    </dgm:pt>
    <dgm:pt modelId="{3E3AD318-7593-4D43-A9D8-E2640217AD31}" type="pres">
      <dgm:prSet presAssocID="{8C2AB0BD-C932-4BEC-9A0A-D221FB560FBF}" presName="textNode" presStyleLbl="node1" presStyleIdx="0" presStyleCnt="4" custScaleX="121754">
        <dgm:presLayoutVars>
          <dgm:bulletEnabled val="1"/>
        </dgm:presLayoutVars>
      </dgm:prSet>
      <dgm:spPr/>
      <dgm:t>
        <a:bodyPr/>
        <a:lstStyle/>
        <a:p>
          <a:endParaRPr lang="en-US"/>
        </a:p>
      </dgm:t>
    </dgm:pt>
    <dgm:pt modelId="{C5069301-CE97-4C09-A045-AF0D24FD2B55}" type="pres">
      <dgm:prSet presAssocID="{AE718D48-D081-4D4B-BF08-BD9445167AE0}" presName="sibTrans" presStyleCnt="0"/>
      <dgm:spPr/>
    </dgm:pt>
    <dgm:pt modelId="{66C484A2-00D5-4867-BB31-CDD6A13B91B0}" type="pres">
      <dgm:prSet presAssocID="{DF855C1E-3A24-4032-9333-6A8F7503096B}" presName="textNode" presStyleLbl="node1" presStyleIdx="1" presStyleCnt="4" custScaleX="114805">
        <dgm:presLayoutVars>
          <dgm:bulletEnabled val="1"/>
        </dgm:presLayoutVars>
      </dgm:prSet>
      <dgm:spPr/>
      <dgm:t>
        <a:bodyPr/>
        <a:lstStyle/>
        <a:p>
          <a:endParaRPr lang="en-US"/>
        </a:p>
      </dgm:t>
    </dgm:pt>
    <dgm:pt modelId="{642156DC-29CC-4BA8-B6B7-5E74E564FEB9}" type="pres">
      <dgm:prSet presAssocID="{2D4AC90F-F2E6-42C4-AD53-3220E54668E4}" presName="sibTrans" presStyleCnt="0"/>
      <dgm:spPr/>
    </dgm:pt>
    <dgm:pt modelId="{2DAB8723-BBF5-42BA-AE4B-1734BCB76071}" type="pres">
      <dgm:prSet presAssocID="{0D86BC51-99B5-4061-A556-1E5FC56A9C76}" presName="textNode" presStyleLbl="node1" presStyleIdx="2" presStyleCnt="4" custScaleX="111444">
        <dgm:presLayoutVars>
          <dgm:bulletEnabled val="1"/>
        </dgm:presLayoutVars>
      </dgm:prSet>
      <dgm:spPr/>
      <dgm:t>
        <a:bodyPr/>
        <a:lstStyle/>
        <a:p>
          <a:endParaRPr lang="en-US"/>
        </a:p>
      </dgm:t>
    </dgm:pt>
    <dgm:pt modelId="{1F2E57A5-8A5A-4103-90B9-0364F56E1224}" type="pres">
      <dgm:prSet presAssocID="{3605D13C-0D10-449D-ABBD-1173499578DB}" presName="sibTrans" presStyleCnt="0"/>
      <dgm:spPr/>
    </dgm:pt>
    <dgm:pt modelId="{8B0E0136-EEEA-4B61-AFF6-C8336F478AB7}" type="pres">
      <dgm:prSet presAssocID="{4558BFE1-164F-4118-B71A-46EDCB08ACBB}" presName="textNode" presStyleLbl="node1" presStyleIdx="3" presStyleCnt="4" custScaleX="109581">
        <dgm:presLayoutVars>
          <dgm:bulletEnabled val="1"/>
        </dgm:presLayoutVars>
      </dgm:prSet>
      <dgm:spPr/>
      <dgm:t>
        <a:bodyPr/>
        <a:lstStyle/>
        <a:p>
          <a:endParaRPr lang="en-US"/>
        </a:p>
      </dgm:t>
    </dgm:pt>
  </dgm:ptLst>
  <dgm:cxnLst>
    <dgm:cxn modelId="{A29B4EA4-D7BB-4E67-8FD4-9CF97A3C4D47}" srcId="{1BD09F98-85FA-40D3-93BF-284AE8E14F90}" destId="{8C2AB0BD-C932-4BEC-9A0A-D221FB560FBF}" srcOrd="0" destOrd="0" parTransId="{85CA4DCC-1A01-4CE5-AC75-4799CF8F497E}" sibTransId="{AE718D48-D081-4D4B-BF08-BD9445167AE0}"/>
    <dgm:cxn modelId="{C8C77E02-5A82-46FA-80A6-988CFC461A91}" type="presOf" srcId="{8C2AB0BD-C932-4BEC-9A0A-D221FB560FBF}" destId="{3E3AD318-7593-4D43-A9D8-E2640217AD31}" srcOrd="0" destOrd="0" presId="urn:microsoft.com/office/officeart/2005/8/layout/hProcess9"/>
    <dgm:cxn modelId="{E25AEC8A-0A2C-45E8-A531-9FF01905A544}" srcId="{1BD09F98-85FA-40D3-93BF-284AE8E14F90}" destId="{0D86BC51-99B5-4061-A556-1E5FC56A9C76}" srcOrd="2" destOrd="0" parTransId="{B937CEAA-E1B8-43E8-AEF9-CB7757D4AD3A}" sibTransId="{3605D13C-0D10-449D-ABBD-1173499578DB}"/>
    <dgm:cxn modelId="{5E5D636D-9436-4ADC-8FB7-05FEA3EC5A68}" srcId="{1BD09F98-85FA-40D3-93BF-284AE8E14F90}" destId="{4558BFE1-164F-4118-B71A-46EDCB08ACBB}" srcOrd="3" destOrd="0" parTransId="{25CE2EAB-3ED5-4C1D-AE35-46A668BBC9D5}" sibTransId="{75BB128A-42E4-49F6-897C-65FC0647082B}"/>
    <dgm:cxn modelId="{37832C8D-1234-415A-998D-196991AA2BAC}" type="presOf" srcId="{DF855C1E-3A24-4032-9333-6A8F7503096B}" destId="{66C484A2-00D5-4867-BB31-CDD6A13B91B0}" srcOrd="0" destOrd="0" presId="urn:microsoft.com/office/officeart/2005/8/layout/hProcess9"/>
    <dgm:cxn modelId="{B308C305-1E82-4155-81F7-3A3A43497C2B}" type="presOf" srcId="{0D86BC51-99B5-4061-A556-1E5FC56A9C76}" destId="{2DAB8723-BBF5-42BA-AE4B-1734BCB76071}" srcOrd="0" destOrd="0" presId="urn:microsoft.com/office/officeart/2005/8/layout/hProcess9"/>
    <dgm:cxn modelId="{66A488EC-614A-4C72-B71E-B36271B30FC9}" srcId="{1BD09F98-85FA-40D3-93BF-284AE8E14F90}" destId="{DF855C1E-3A24-4032-9333-6A8F7503096B}" srcOrd="1" destOrd="0" parTransId="{ABFF3BF7-7457-4A2D-BBCB-15813207AADE}" sibTransId="{2D4AC90F-F2E6-42C4-AD53-3220E54668E4}"/>
    <dgm:cxn modelId="{36AAF8C7-C6DE-4BB5-85DB-9253B5927433}" type="presOf" srcId="{1BD09F98-85FA-40D3-93BF-284AE8E14F90}" destId="{17BD4928-42D5-44D8-BCBE-F18D416B26A3}" srcOrd="0" destOrd="0" presId="urn:microsoft.com/office/officeart/2005/8/layout/hProcess9"/>
    <dgm:cxn modelId="{0D0E71AC-57AC-49D1-9B1E-7C526B51117F}" type="presOf" srcId="{4558BFE1-164F-4118-B71A-46EDCB08ACBB}" destId="{8B0E0136-EEEA-4B61-AFF6-C8336F478AB7}" srcOrd="0" destOrd="0" presId="urn:microsoft.com/office/officeart/2005/8/layout/hProcess9"/>
    <dgm:cxn modelId="{0DE15829-F598-459E-A1D8-50F82B6C1E09}" type="presParOf" srcId="{17BD4928-42D5-44D8-BCBE-F18D416B26A3}" destId="{2F0BB6D6-E1C1-4F5A-896D-A53BF0DB9026}" srcOrd="0" destOrd="0" presId="urn:microsoft.com/office/officeart/2005/8/layout/hProcess9"/>
    <dgm:cxn modelId="{150443AA-B69D-4FF3-B863-EE9FB0CA2061}" type="presParOf" srcId="{17BD4928-42D5-44D8-BCBE-F18D416B26A3}" destId="{17275959-BAD3-427C-9B33-F4CB7231B203}" srcOrd="1" destOrd="0" presId="urn:microsoft.com/office/officeart/2005/8/layout/hProcess9"/>
    <dgm:cxn modelId="{07FF855F-B54D-46B5-8FD7-8967716222B5}" type="presParOf" srcId="{17275959-BAD3-427C-9B33-F4CB7231B203}" destId="{3E3AD318-7593-4D43-A9D8-E2640217AD31}" srcOrd="0" destOrd="0" presId="urn:microsoft.com/office/officeart/2005/8/layout/hProcess9"/>
    <dgm:cxn modelId="{3450CB55-0FE4-415B-8AE0-80BE92A2CD41}" type="presParOf" srcId="{17275959-BAD3-427C-9B33-F4CB7231B203}" destId="{C5069301-CE97-4C09-A045-AF0D24FD2B55}" srcOrd="1" destOrd="0" presId="urn:microsoft.com/office/officeart/2005/8/layout/hProcess9"/>
    <dgm:cxn modelId="{2A019BA0-4B8C-4ADD-8221-47CB6F1B5899}" type="presParOf" srcId="{17275959-BAD3-427C-9B33-F4CB7231B203}" destId="{66C484A2-00D5-4867-BB31-CDD6A13B91B0}" srcOrd="2" destOrd="0" presId="urn:microsoft.com/office/officeart/2005/8/layout/hProcess9"/>
    <dgm:cxn modelId="{7245A46D-D326-456B-A96C-EF7CCBAE2780}" type="presParOf" srcId="{17275959-BAD3-427C-9B33-F4CB7231B203}" destId="{642156DC-29CC-4BA8-B6B7-5E74E564FEB9}" srcOrd="3" destOrd="0" presId="urn:microsoft.com/office/officeart/2005/8/layout/hProcess9"/>
    <dgm:cxn modelId="{DA66AFEE-F843-4AED-B3B6-FD4016F8B31A}" type="presParOf" srcId="{17275959-BAD3-427C-9B33-F4CB7231B203}" destId="{2DAB8723-BBF5-42BA-AE4B-1734BCB76071}" srcOrd="4" destOrd="0" presId="urn:microsoft.com/office/officeart/2005/8/layout/hProcess9"/>
    <dgm:cxn modelId="{F8E7226B-97DC-4006-BF6B-58D72FAD2E89}" type="presParOf" srcId="{17275959-BAD3-427C-9B33-F4CB7231B203}" destId="{1F2E57A5-8A5A-4103-90B9-0364F56E1224}" srcOrd="5" destOrd="0" presId="urn:microsoft.com/office/officeart/2005/8/layout/hProcess9"/>
    <dgm:cxn modelId="{9A61E22D-3737-4598-A3B8-471CC5A8ED17}" type="presParOf" srcId="{17275959-BAD3-427C-9B33-F4CB7231B203}" destId="{8B0E0136-EEEA-4B61-AFF6-C8336F478AB7}" srcOrd="6"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76A6F-C2B3-430D-A7E8-02D78A61E886}" type="doc">
      <dgm:prSet loTypeId="urn:microsoft.com/office/officeart/2005/8/layout/matrix3" loCatId="matrix" qsTypeId="urn:microsoft.com/office/officeart/2005/8/quickstyle/3d5" qsCatId="3D" csTypeId="urn:microsoft.com/office/officeart/2005/8/colors/colorful1#4" csCatId="colorful" phldr="1"/>
      <dgm:spPr/>
      <dgm:t>
        <a:bodyPr/>
        <a:lstStyle/>
        <a:p>
          <a:endParaRPr lang="en-US"/>
        </a:p>
      </dgm:t>
    </dgm:pt>
    <dgm:pt modelId="{86DE2DBE-497D-401B-BFCF-7FE59C0012EE}">
      <dgm:prSet phldrT="[Text]" custT="1"/>
      <dgm:spPr/>
      <dgm:t>
        <a:bodyPr/>
        <a:lstStyle/>
        <a:p>
          <a:r>
            <a:rPr lang="en-US" sz="2000" dirty="0" smtClean="0">
              <a:solidFill>
                <a:schemeClr val="tx1"/>
              </a:solidFill>
            </a:rPr>
            <a:t>Cross Sectional Comparison of potential environmental toxins in endemic  and non endemic  areas for </a:t>
          </a:r>
          <a:r>
            <a:rPr lang="en-US" sz="2000" dirty="0" err="1" smtClean="0">
              <a:solidFill>
                <a:schemeClr val="tx1"/>
              </a:solidFill>
            </a:rPr>
            <a:t>CKDu</a:t>
          </a:r>
          <a:endParaRPr lang="en-US" sz="2000" dirty="0">
            <a:solidFill>
              <a:schemeClr val="tx1"/>
            </a:solidFill>
          </a:endParaRPr>
        </a:p>
      </dgm:t>
    </dgm:pt>
    <dgm:pt modelId="{F4684634-D2C3-4E36-8A2C-38137CF4D5E3}" type="parTrans" cxnId="{052B6CE2-031D-49D2-B66D-3E9910E5A2E8}">
      <dgm:prSet/>
      <dgm:spPr/>
      <dgm:t>
        <a:bodyPr/>
        <a:lstStyle/>
        <a:p>
          <a:endParaRPr lang="en-US" sz="2000">
            <a:solidFill>
              <a:schemeClr val="tx1"/>
            </a:solidFill>
          </a:endParaRPr>
        </a:p>
      </dgm:t>
    </dgm:pt>
    <dgm:pt modelId="{EA11BF28-06DE-45F2-AE78-47DE520B0BF1}" type="sibTrans" cxnId="{052B6CE2-031D-49D2-B66D-3E9910E5A2E8}">
      <dgm:prSet/>
      <dgm:spPr/>
      <dgm:t>
        <a:bodyPr/>
        <a:lstStyle/>
        <a:p>
          <a:endParaRPr lang="en-US" sz="2000">
            <a:solidFill>
              <a:schemeClr val="tx1"/>
            </a:solidFill>
          </a:endParaRPr>
        </a:p>
      </dgm:t>
    </dgm:pt>
    <dgm:pt modelId="{DE86DBC5-6809-43D2-A080-A4C1DE3E5F9C}">
      <dgm:prSet phldrT="[Text]" custT="1"/>
      <dgm:spPr/>
      <dgm:t>
        <a:bodyPr/>
        <a:lstStyle/>
        <a:p>
          <a:r>
            <a:rPr lang="en-US" sz="2000" dirty="0" smtClean="0">
              <a:solidFill>
                <a:schemeClr val="tx1"/>
              </a:solidFill>
            </a:rPr>
            <a:t>Case-Control Studies comparing newly diagnosed cases of </a:t>
          </a:r>
          <a:r>
            <a:rPr lang="en-US" sz="2000" dirty="0" err="1" smtClean="0">
              <a:solidFill>
                <a:schemeClr val="tx1"/>
              </a:solidFill>
            </a:rPr>
            <a:t>CKDu</a:t>
          </a:r>
          <a:r>
            <a:rPr lang="en-US" sz="2000" dirty="0" smtClean="0">
              <a:solidFill>
                <a:schemeClr val="tx1"/>
              </a:solidFill>
            </a:rPr>
            <a:t> and matched controls to identify risk factors for </a:t>
          </a:r>
          <a:r>
            <a:rPr lang="en-US" sz="2000" dirty="0" err="1" smtClean="0">
              <a:solidFill>
                <a:schemeClr val="tx1"/>
              </a:solidFill>
            </a:rPr>
            <a:t>CKDu</a:t>
          </a:r>
          <a:endParaRPr lang="en-US" sz="2000" dirty="0">
            <a:solidFill>
              <a:schemeClr val="tx1"/>
            </a:solidFill>
          </a:endParaRPr>
        </a:p>
      </dgm:t>
    </dgm:pt>
    <dgm:pt modelId="{254B8FFF-2140-4507-9F16-D58679ED68DA}" type="parTrans" cxnId="{8E0103D7-44FD-466D-8B2D-6CE22348852F}">
      <dgm:prSet/>
      <dgm:spPr/>
      <dgm:t>
        <a:bodyPr/>
        <a:lstStyle/>
        <a:p>
          <a:endParaRPr lang="en-US" sz="2000">
            <a:solidFill>
              <a:schemeClr val="tx1"/>
            </a:solidFill>
          </a:endParaRPr>
        </a:p>
      </dgm:t>
    </dgm:pt>
    <dgm:pt modelId="{52F84C66-E70F-4BC8-8019-BF506DA20189}" type="sibTrans" cxnId="{8E0103D7-44FD-466D-8B2D-6CE22348852F}">
      <dgm:prSet/>
      <dgm:spPr/>
      <dgm:t>
        <a:bodyPr/>
        <a:lstStyle/>
        <a:p>
          <a:endParaRPr lang="en-US" sz="2000">
            <a:solidFill>
              <a:schemeClr val="tx1"/>
            </a:solidFill>
          </a:endParaRPr>
        </a:p>
      </dgm:t>
    </dgm:pt>
    <dgm:pt modelId="{64581C6A-AEF2-4F80-8522-AF228595998C}">
      <dgm:prSet phldrT="[Text]" custT="1"/>
      <dgm:spPr/>
      <dgm:t>
        <a:bodyPr/>
        <a:lstStyle/>
        <a:p>
          <a:r>
            <a:rPr lang="en-US" sz="2000" dirty="0" smtClean="0">
              <a:solidFill>
                <a:schemeClr val="tx1"/>
              </a:solidFill>
            </a:rPr>
            <a:t>Determination of pesticide residues </a:t>
          </a:r>
          <a:endParaRPr lang="en-US" sz="2000" dirty="0">
            <a:solidFill>
              <a:schemeClr val="tx1"/>
            </a:solidFill>
          </a:endParaRPr>
        </a:p>
      </dgm:t>
    </dgm:pt>
    <dgm:pt modelId="{47F1FDED-8FA0-46D4-B6AA-8CE17A160848}" type="parTrans" cxnId="{60071C02-41C3-43E6-BBF9-552BD221FA96}">
      <dgm:prSet/>
      <dgm:spPr/>
      <dgm:t>
        <a:bodyPr/>
        <a:lstStyle/>
        <a:p>
          <a:endParaRPr lang="en-US" sz="2000">
            <a:solidFill>
              <a:schemeClr val="tx1"/>
            </a:solidFill>
          </a:endParaRPr>
        </a:p>
      </dgm:t>
    </dgm:pt>
    <dgm:pt modelId="{EA6F4879-ED3B-4E2A-AA78-8B2E213C8F0E}" type="sibTrans" cxnId="{60071C02-41C3-43E6-BBF9-552BD221FA96}">
      <dgm:prSet/>
      <dgm:spPr/>
      <dgm:t>
        <a:bodyPr/>
        <a:lstStyle/>
        <a:p>
          <a:endParaRPr lang="en-US" sz="2000">
            <a:solidFill>
              <a:schemeClr val="tx1"/>
            </a:solidFill>
          </a:endParaRPr>
        </a:p>
      </dgm:t>
    </dgm:pt>
    <dgm:pt modelId="{A8E704B9-B840-430A-852E-B60AAE8CDEA2}">
      <dgm:prSet phldrT="[Text]" custT="1"/>
      <dgm:spPr/>
      <dgm:t>
        <a:bodyPr/>
        <a:lstStyle/>
        <a:p>
          <a:r>
            <a:rPr lang="en-US" sz="2000" dirty="0" smtClean="0">
              <a:solidFill>
                <a:schemeClr val="tx1"/>
              </a:solidFill>
            </a:rPr>
            <a:t>Analytical Studies of Human postmortem tissues</a:t>
          </a:r>
          <a:endParaRPr lang="en-US" sz="2000" dirty="0">
            <a:solidFill>
              <a:schemeClr val="tx1"/>
            </a:solidFill>
          </a:endParaRPr>
        </a:p>
      </dgm:t>
    </dgm:pt>
    <dgm:pt modelId="{B9934E36-A5E0-4506-B0BD-1C96C48EB727}" type="parTrans" cxnId="{508BDB11-3658-4DD7-B4E2-A36BA21DDBE1}">
      <dgm:prSet/>
      <dgm:spPr/>
      <dgm:t>
        <a:bodyPr/>
        <a:lstStyle/>
        <a:p>
          <a:endParaRPr lang="en-US" sz="2000">
            <a:solidFill>
              <a:schemeClr val="tx1"/>
            </a:solidFill>
          </a:endParaRPr>
        </a:p>
      </dgm:t>
    </dgm:pt>
    <dgm:pt modelId="{5742D7B5-488F-4BB1-80D2-25358D0E10EE}" type="sibTrans" cxnId="{508BDB11-3658-4DD7-B4E2-A36BA21DDBE1}">
      <dgm:prSet/>
      <dgm:spPr/>
      <dgm:t>
        <a:bodyPr/>
        <a:lstStyle/>
        <a:p>
          <a:endParaRPr lang="en-US" sz="2000">
            <a:solidFill>
              <a:schemeClr val="tx1"/>
            </a:solidFill>
          </a:endParaRPr>
        </a:p>
      </dgm:t>
    </dgm:pt>
    <dgm:pt modelId="{A490EB8C-7C5E-481A-A587-AFB3EB9879FC}" type="pres">
      <dgm:prSet presAssocID="{39176A6F-C2B3-430D-A7E8-02D78A61E886}" presName="matrix" presStyleCnt="0">
        <dgm:presLayoutVars>
          <dgm:chMax val="1"/>
          <dgm:dir/>
          <dgm:resizeHandles val="exact"/>
        </dgm:presLayoutVars>
      </dgm:prSet>
      <dgm:spPr/>
      <dgm:t>
        <a:bodyPr/>
        <a:lstStyle/>
        <a:p>
          <a:endParaRPr lang="en-US"/>
        </a:p>
      </dgm:t>
    </dgm:pt>
    <dgm:pt modelId="{3A2BB4DC-98C6-4800-BD76-1A0FD565655A}" type="pres">
      <dgm:prSet presAssocID="{39176A6F-C2B3-430D-A7E8-02D78A61E886}" presName="diamond" presStyleLbl="bgShp" presStyleIdx="0" presStyleCnt="1" custLinFactNeighborY="-1316"/>
      <dgm:spPr/>
    </dgm:pt>
    <dgm:pt modelId="{790E8759-7AFD-4E5F-84F4-4B2596C05DEA}" type="pres">
      <dgm:prSet presAssocID="{39176A6F-C2B3-430D-A7E8-02D78A61E886}" presName="quad1" presStyleLbl="node1" presStyleIdx="0" presStyleCnt="4" custLinFactX="15182" custLinFactNeighborX="100000" custLinFactNeighborY="2632">
        <dgm:presLayoutVars>
          <dgm:chMax val="0"/>
          <dgm:chPref val="0"/>
          <dgm:bulletEnabled val="1"/>
        </dgm:presLayoutVars>
      </dgm:prSet>
      <dgm:spPr/>
      <dgm:t>
        <a:bodyPr/>
        <a:lstStyle/>
        <a:p>
          <a:endParaRPr lang="en-US"/>
        </a:p>
      </dgm:t>
    </dgm:pt>
    <dgm:pt modelId="{E1B69561-1FEB-4B7E-861F-09EB66898657}" type="pres">
      <dgm:prSet presAssocID="{39176A6F-C2B3-430D-A7E8-02D78A61E886}" presName="quad2" presStyleLbl="node1" presStyleIdx="1" presStyleCnt="4" custLinFactNeighborX="-98313" custLinFactNeighborY="2632">
        <dgm:presLayoutVars>
          <dgm:chMax val="0"/>
          <dgm:chPref val="0"/>
          <dgm:bulletEnabled val="1"/>
        </dgm:presLayoutVars>
      </dgm:prSet>
      <dgm:spPr/>
      <dgm:t>
        <a:bodyPr/>
        <a:lstStyle/>
        <a:p>
          <a:endParaRPr lang="en-US"/>
        </a:p>
      </dgm:t>
    </dgm:pt>
    <dgm:pt modelId="{72B2E369-C3C7-46F0-B2BF-EC9E90AFFDD0}" type="pres">
      <dgm:prSet presAssocID="{39176A6F-C2B3-430D-A7E8-02D78A61E886}" presName="quad3" presStyleLbl="node1" presStyleIdx="2" presStyleCnt="4">
        <dgm:presLayoutVars>
          <dgm:chMax val="0"/>
          <dgm:chPref val="0"/>
          <dgm:bulletEnabled val="1"/>
        </dgm:presLayoutVars>
      </dgm:prSet>
      <dgm:spPr/>
      <dgm:t>
        <a:bodyPr/>
        <a:lstStyle/>
        <a:p>
          <a:endParaRPr lang="en-US"/>
        </a:p>
      </dgm:t>
    </dgm:pt>
    <dgm:pt modelId="{2DD50513-B77C-4820-95B7-C86CFC2C614F}" type="pres">
      <dgm:prSet presAssocID="{39176A6F-C2B3-430D-A7E8-02D78A61E886}" presName="quad4" presStyleLbl="node1" presStyleIdx="3" presStyleCnt="4">
        <dgm:presLayoutVars>
          <dgm:chMax val="0"/>
          <dgm:chPref val="0"/>
          <dgm:bulletEnabled val="1"/>
        </dgm:presLayoutVars>
      </dgm:prSet>
      <dgm:spPr/>
      <dgm:t>
        <a:bodyPr/>
        <a:lstStyle/>
        <a:p>
          <a:endParaRPr lang="en-US"/>
        </a:p>
      </dgm:t>
    </dgm:pt>
  </dgm:ptLst>
  <dgm:cxnLst>
    <dgm:cxn modelId="{60071C02-41C3-43E6-BBF9-552BD221FA96}" srcId="{39176A6F-C2B3-430D-A7E8-02D78A61E886}" destId="{64581C6A-AEF2-4F80-8522-AF228595998C}" srcOrd="2" destOrd="0" parTransId="{47F1FDED-8FA0-46D4-B6AA-8CE17A160848}" sibTransId="{EA6F4879-ED3B-4E2A-AA78-8B2E213C8F0E}"/>
    <dgm:cxn modelId="{89909CCD-D9D8-432B-9F79-688AE71A5237}" type="presOf" srcId="{39176A6F-C2B3-430D-A7E8-02D78A61E886}" destId="{A490EB8C-7C5E-481A-A587-AFB3EB9879FC}" srcOrd="0" destOrd="0" presId="urn:microsoft.com/office/officeart/2005/8/layout/matrix3"/>
    <dgm:cxn modelId="{052B6CE2-031D-49D2-B66D-3E9910E5A2E8}" srcId="{39176A6F-C2B3-430D-A7E8-02D78A61E886}" destId="{86DE2DBE-497D-401B-BFCF-7FE59C0012EE}" srcOrd="0" destOrd="0" parTransId="{F4684634-D2C3-4E36-8A2C-38137CF4D5E3}" sibTransId="{EA11BF28-06DE-45F2-AE78-47DE520B0BF1}"/>
    <dgm:cxn modelId="{508BDB11-3658-4DD7-B4E2-A36BA21DDBE1}" srcId="{39176A6F-C2B3-430D-A7E8-02D78A61E886}" destId="{A8E704B9-B840-430A-852E-B60AAE8CDEA2}" srcOrd="3" destOrd="0" parTransId="{B9934E36-A5E0-4506-B0BD-1C96C48EB727}" sibTransId="{5742D7B5-488F-4BB1-80D2-25358D0E10EE}"/>
    <dgm:cxn modelId="{EC69543B-C1ED-4200-8A53-28BAE531AE53}" type="presOf" srcId="{A8E704B9-B840-430A-852E-B60AAE8CDEA2}" destId="{2DD50513-B77C-4820-95B7-C86CFC2C614F}" srcOrd="0" destOrd="0" presId="urn:microsoft.com/office/officeart/2005/8/layout/matrix3"/>
    <dgm:cxn modelId="{5C5231A7-CC5D-4DBA-B7E8-11BDB7274FD7}" type="presOf" srcId="{86DE2DBE-497D-401B-BFCF-7FE59C0012EE}" destId="{790E8759-7AFD-4E5F-84F4-4B2596C05DEA}" srcOrd="0" destOrd="0" presId="urn:microsoft.com/office/officeart/2005/8/layout/matrix3"/>
    <dgm:cxn modelId="{8E0103D7-44FD-466D-8B2D-6CE22348852F}" srcId="{39176A6F-C2B3-430D-A7E8-02D78A61E886}" destId="{DE86DBC5-6809-43D2-A080-A4C1DE3E5F9C}" srcOrd="1" destOrd="0" parTransId="{254B8FFF-2140-4507-9F16-D58679ED68DA}" sibTransId="{52F84C66-E70F-4BC8-8019-BF506DA20189}"/>
    <dgm:cxn modelId="{252496CB-E09F-4699-BEE3-218DFF1CC0AC}" type="presOf" srcId="{DE86DBC5-6809-43D2-A080-A4C1DE3E5F9C}" destId="{E1B69561-1FEB-4B7E-861F-09EB66898657}" srcOrd="0" destOrd="0" presId="urn:microsoft.com/office/officeart/2005/8/layout/matrix3"/>
    <dgm:cxn modelId="{084A53F8-2A65-418D-AFB2-CC3525A22C8A}" type="presOf" srcId="{64581C6A-AEF2-4F80-8522-AF228595998C}" destId="{72B2E369-C3C7-46F0-B2BF-EC9E90AFFDD0}" srcOrd="0" destOrd="0" presId="urn:microsoft.com/office/officeart/2005/8/layout/matrix3"/>
    <dgm:cxn modelId="{33F93E5E-D2F2-493A-BBE9-BFDFEB2A1501}" type="presParOf" srcId="{A490EB8C-7C5E-481A-A587-AFB3EB9879FC}" destId="{3A2BB4DC-98C6-4800-BD76-1A0FD565655A}" srcOrd="0" destOrd="0" presId="urn:microsoft.com/office/officeart/2005/8/layout/matrix3"/>
    <dgm:cxn modelId="{E388DE53-646E-4840-8635-486DAF7FB051}" type="presParOf" srcId="{A490EB8C-7C5E-481A-A587-AFB3EB9879FC}" destId="{790E8759-7AFD-4E5F-84F4-4B2596C05DEA}" srcOrd="1" destOrd="0" presId="urn:microsoft.com/office/officeart/2005/8/layout/matrix3"/>
    <dgm:cxn modelId="{38CE431A-F5D5-4327-AAFD-6D09E7E5B89B}" type="presParOf" srcId="{A490EB8C-7C5E-481A-A587-AFB3EB9879FC}" destId="{E1B69561-1FEB-4B7E-861F-09EB66898657}" srcOrd="2" destOrd="0" presId="urn:microsoft.com/office/officeart/2005/8/layout/matrix3"/>
    <dgm:cxn modelId="{0603C62E-2F38-44A4-8DBC-BB2579521E16}" type="presParOf" srcId="{A490EB8C-7C5E-481A-A587-AFB3EB9879FC}" destId="{72B2E369-C3C7-46F0-B2BF-EC9E90AFFDD0}" srcOrd="3" destOrd="0" presId="urn:microsoft.com/office/officeart/2005/8/layout/matrix3"/>
    <dgm:cxn modelId="{79589F37-D946-43EC-8356-A504ACC45E7B}" type="presParOf" srcId="{A490EB8C-7C5E-481A-A587-AFB3EB9879FC}" destId="{2DD50513-B77C-4820-95B7-C86CFC2C614F}" srcOrd="4" destOrd="0" presId="urn:microsoft.com/office/officeart/2005/8/layout/matrix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5E73F2-F1A5-472E-BF44-3E8ABAD9E164}" type="doc">
      <dgm:prSet loTypeId="urn:microsoft.com/office/officeart/2005/8/layout/radial3" loCatId="cycle" qsTypeId="urn:microsoft.com/office/officeart/2005/8/quickstyle/3d3" qsCatId="3D" csTypeId="urn:microsoft.com/office/officeart/2005/8/colors/accent1_5" csCatId="accent1" phldr="1"/>
      <dgm:spPr/>
      <dgm:t>
        <a:bodyPr/>
        <a:lstStyle/>
        <a:p>
          <a:endParaRPr lang="en-US"/>
        </a:p>
      </dgm:t>
    </dgm:pt>
    <dgm:pt modelId="{CAF16E5B-7BC9-4EA9-B142-7A67CAF51ABD}">
      <dgm:prSet phldrT="[Text]"/>
      <dgm:spPr/>
      <dgm:t>
        <a:bodyPr/>
        <a:lstStyle/>
        <a:p>
          <a:r>
            <a:rPr lang="en-US" dirty="0" smtClean="0"/>
            <a:t>Environmental Samples</a:t>
          </a:r>
          <a:endParaRPr lang="en-US" dirty="0"/>
        </a:p>
      </dgm:t>
    </dgm:pt>
    <dgm:pt modelId="{D39079AD-1FC9-4C2A-A0C7-0EF06ED877DB}" type="parTrans" cxnId="{8E9AB551-8A17-4CB8-8AC6-FED9C95531CA}">
      <dgm:prSet/>
      <dgm:spPr/>
      <dgm:t>
        <a:bodyPr/>
        <a:lstStyle/>
        <a:p>
          <a:endParaRPr lang="en-US"/>
        </a:p>
      </dgm:t>
    </dgm:pt>
    <dgm:pt modelId="{228786E3-BFB1-4703-9291-5DC67A55E5C6}" type="sibTrans" cxnId="{8E9AB551-8A17-4CB8-8AC6-FED9C95531CA}">
      <dgm:prSet/>
      <dgm:spPr/>
      <dgm:t>
        <a:bodyPr/>
        <a:lstStyle/>
        <a:p>
          <a:endParaRPr lang="en-US"/>
        </a:p>
      </dgm:t>
    </dgm:pt>
    <dgm:pt modelId="{B6A0AC2A-CD27-4141-B0D2-FFE4615B8369}">
      <dgm:prSet phldrT="[Text]"/>
      <dgm:spPr/>
      <dgm:t>
        <a:bodyPr/>
        <a:lstStyle/>
        <a:p>
          <a:r>
            <a:rPr lang="en-US" dirty="0" smtClean="0"/>
            <a:t>Water</a:t>
          </a:r>
          <a:endParaRPr lang="en-US" dirty="0"/>
        </a:p>
      </dgm:t>
    </dgm:pt>
    <dgm:pt modelId="{03855034-8BD7-402E-8506-7A20E47E10AC}" type="parTrans" cxnId="{2BE2AD4C-D074-4E7B-AAC5-3C603F4A0557}">
      <dgm:prSet/>
      <dgm:spPr/>
      <dgm:t>
        <a:bodyPr/>
        <a:lstStyle/>
        <a:p>
          <a:endParaRPr lang="en-US"/>
        </a:p>
      </dgm:t>
    </dgm:pt>
    <dgm:pt modelId="{DD730A1A-ACDA-4A7C-A839-E5CEF18D5817}" type="sibTrans" cxnId="{2BE2AD4C-D074-4E7B-AAC5-3C603F4A0557}">
      <dgm:prSet/>
      <dgm:spPr/>
      <dgm:t>
        <a:bodyPr/>
        <a:lstStyle/>
        <a:p>
          <a:endParaRPr lang="en-US"/>
        </a:p>
      </dgm:t>
    </dgm:pt>
    <dgm:pt modelId="{C69E345D-466B-43CD-830C-B875110B2120}">
      <dgm:prSet phldrT="[Text]"/>
      <dgm:spPr/>
      <dgm:t>
        <a:bodyPr/>
        <a:lstStyle/>
        <a:p>
          <a:r>
            <a:rPr lang="en-US" dirty="0" smtClean="0"/>
            <a:t>Food</a:t>
          </a:r>
          <a:endParaRPr lang="en-US" dirty="0"/>
        </a:p>
      </dgm:t>
    </dgm:pt>
    <dgm:pt modelId="{29208780-0AD7-41E7-A2DE-72B6C48A02E3}" type="parTrans" cxnId="{0AA214AA-A59A-4C65-B1D8-8984804AF062}">
      <dgm:prSet/>
      <dgm:spPr/>
      <dgm:t>
        <a:bodyPr/>
        <a:lstStyle/>
        <a:p>
          <a:endParaRPr lang="en-US"/>
        </a:p>
      </dgm:t>
    </dgm:pt>
    <dgm:pt modelId="{1A197AD8-A73B-414E-A099-883915F55450}" type="sibTrans" cxnId="{0AA214AA-A59A-4C65-B1D8-8984804AF062}">
      <dgm:prSet/>
      <dgm:spPr/>
      <dgm:t>
        <a:bodyPr/>
        <a:lstStyle/>
        <a:p>
          <a:endParaRPr lang="en-US"/>
        </a:p>
      </dgm:t>
    </dgm:pt>
    <dgm:pt modelId="{44FFCDB9-BFB4-47B8-ADE4-E954D81F7DFE}">
      <dgm:prSet phldrT="[Text]"/>
      <dgm:spPr/>
      <dgm:t>
        <a:bodyPr/>
        <a:lstStyle/>
        <a:p>
          <a:r>
            <a:rPr lang="en-US" dirty="0" smtClean="0"/>
            <a:t>Tobacco, Beetle &amp; </a:t>
          </a:r>
          <a:r>
            <a:rPr lang="en-US" dirty="0" err="1" smtClean="0"/>
            <a:t>Beedi</a:t>
          </a:r>
          <a:endParaRPr lang="en-US" dirty="0"/>
        </a:p>
      </dgm:t>
    </dgm:pt>
    <dgm:pt modelId="{A5785B9A-1679-42A0-A84F-BF7D97C8EE75}" type="parTrans" cxnId="{99640307-0856-47C2-A399-802660DD3896}">
      <dgm:prSet/>
      <dgm:spPr/>
      <dgm:t>
        <a:bodyPr/>
        <a:lstStyle/>
        <a:p>
          <a:endParaRPr lang="en-US"/>
        </a:p>
      </dgm:t>
    </dgm:pt>
    <dgm:pt modelId="{96B872F7-144C-4E8D-8FD2-1148BF7EFE43}" type="sibTrans" cxnId="{99640307-0856-47C2-A399-802660DD3896}">
      <dgm:prSet/>
      <dgm:spPr/>
      <dgm:t>
        <a:bodyPr/>
        <a:lstStyle/>
        <a:p>
          <a:endParaRPr lang="en-US"/>
        </a:p>
      </dgm:t>
    </dgm:pt>
    <dgm:pt modelId="{78AC0F8A-0A76-46CC-A859-2232180A741E}">
      <dgm:prSet phldrT="[Text]"/>
      <dgm:spPr/>
      <dgm:t>
        <a:bodyPr/>
        <a:lstStyle/>
        <a:p>
          <a:r>
            <a:rPr lang="en-US" dirty="0" smtClean="0"/>
            <a:t>Weeds</a:t>
          </a:r>
          <a:endParaRPr lang="en-US" dirty="0"/>
        </a:p>
      </dgm:t>
    </dgm:pt>
    <dgm:pt modelId="{912A8D0F-D312-497C-872F-1BC302AC5E9A}" type="parTrans" cxnId="{254A7DD4-D5C8-465C-8738-C0B119A52749}">
      <dgm:prSet/>
      <dgm:spPr/>
      <dgm:t>
        <a:bodyPr/>
        <a:lstStyle/>
        <a:p>
          <a:endParaRPr lang="en-US"/>
        </a:p>
      </dgm:t>
    </dgm:pt>
    <dgm:pt modelId="{CB7D1D95-F297-4659-A860-448032E3A648}" type="sibTrans" cxnId="{254A7DD4-D5C8-465C-8738-C0B119A52749}">
      <dgm:prSet/>
      <dgm:spPr/>
      <dgm:t>
        <a:bodyPr/>
        <a:lstStyle/>
        <a:p>
          <a:endParaRPr lang="en-US"/>
        </a:p>
      </dgm:t>
    </dgm:pt>
    <dgm:pt modelId="{E63DCA26-8696-4200-B6DC-49416412848A}">
      <dgm:prSet/>
      <dgm:spPr/>
      <dgm:t>
        <a:bodyPr/>
        <a:lstStyle/>
        <a:p>
          <a:r>
            <a:rPr lang="en-US" dirty="0" smtClean="0"/>
            <a:t>Soil</a:t>
          </a:r>
          <a:endParaRPr lang="en-US" dirty="0"/>
        </a:p>
      </dgm:t>
    </dgm:pt>
    <dgm:pt modelId="{C25ABDCD-7068-4DFB-B242-34DDC9B56882}" type="parTrans" cxnId="{BE4807F5-1BC3-43CC-B752-91F537B6ECE2}">
      <dgm:prSet/>
      <dgm:spPr/>
      <dgm:t>
        <a:bodyPr/>
        <a:lstStyle/>
        <a:p>
          <a:endParaRPr lang="en-US"/>
        </a:p>
      </dgm:t>
    </dgm:pt>
    <dgm:pt modelId="{F2C096A4-AB42-41C8-942A-3010C488F191}" type="sibTrans" cxnId="{BE4807F5-1BC3-43CC-B752-91F537B6ECE2}">
      <dgm:prSet/>
      <dgm:spPr/>
      <dgm:t>
        <a:bodyPr/>
        <a:lstStyle/>
        <a:p>
          <a:endParaRPr lang="en-US"/>
        </a:p>
      </dgm:t>
    </dgm:pt>
    <dgm:pt modelId="{5004D9B9-ACB3-4B61-9247-F59D7DC9ADEC}">
      <dgm:prSet/>
      <dgm:spPr/>
      <dgm:t>
        <a:bodyPr/>
        <a:lstStyle/>
        <a:p>
          <a:r>
            <a:rPr lang="en-US" dirty="0" err="1" smtClean="0"/>
            <a:t>Weedicides</a:t>
          </a:r>
          <a:r>
            <a:rPr lang="en-US" dirty="0" smtClean="0"/>
            <a:t> &amp; Pesticides</a:t>
          </a:r>
          <a:endParaRPr lang="en-US" dirty="0"/>
        </a:p>
      </dgm:t>
    </dgm:pt>
    <dgm:pt modelId="{0AC53042-F8E3-49A9-8F89-DE943F9AE074}" type="parTrans" cxnId="{2DDDB6A2-A841-48EA-80A4-B987E44D43B1}">
      <dgm:prSet/>
      <dgm:spPr/>
      <dgm:t>
        <a:bodyPr/>
        <a:lstStyle/>
        <a:p>
          <a:endParaRPr lang="en-US"/>
        </a:p>
      </dgm:t>
    </dgm:pt>
    <dgm:pt modelId="{8E447D3E-145F-4343-BB92-A33013391076}" type="sibTrans" cxnId="{2DDDB6A2-A841-48EA-80A4-B987E44D43B1}">
      <dgm:prSet/>
      <dgm:spPr/>
      <dgm:t>
        <a:bodyPr/>
        <a:lstStyle/>
        <a:p>
          <a:endParaRPr lang="en-US"/>
        </a:p>
      </dgm:t>
    </dgm:pt>
    <dgm:pt modelId="{C9477A64-35DD-4285-BC6D-B472741F8DF9}">
      <dgm:prSet/>
      <dgm:spPr/>
      <dgm:t>
        <a:bodyPr/>
        <a:lstStyle/>
        <a:p>
          <a:r>
            <a:rPr lang="en-US" dirty="0" err="1" smtClean="0"/>
            <a:t>Fertillisers</a:t>
          </a:r>
          <a:endParaRPr lang="en-US" dirty="0"/>
        </a:p>
      </dgm:t>
    </dgm:pt>
    <dgm:pt modelId="{1AB9C286-C0FA-4E2B-95D7-5696CEA31B70}" type="parTrans" cxnId="{844B5642-37D9-41D9-8B5C-1A1ABDB1428B}">
      <dgm:prSet/>
      <dgm:spPr/>
      <dgm:t>
        <a:bodyPr/>
        <a:lstStyle/>
        <a:p>
          <a:endParaRPr lang="en-US"/>
        </a:p>
      </dgm:t>
    </dgm:pt>
    <dgm:pt modelId="{34A5A065-BD23-4BE6-9CC1-84C446B55489}" type="sibTrans" cxnId="{844B5642-37D9-41D9-8B5C-1A1ABDB1428B}">
      <dgm:prSet/>
      <dgm:spPr/>
      <dgm:t>
        <a:bodyPr/>
        <a:lstStyle/>
        <a:p>
          <a:endParaRPr lang="en-US"/>
        </a:p>
      </dgm:t>
    </dgm:pt>
    <dgm:pt modelId="{8EBC3B91-8E43-4694-A1FA-BB07DE53367C}" type="pres">
      <dgm:prSet presAssocID="{D85E73F2-F1A5-472E-BF44-3E8ABAD9E164}" presName="composite" presStyleCnt="0">
        <dgm:presLayoutVars>
          <dgm:chMax val="1"/>
          <dgm:dir/>
          <dgm:resizeHandles val="exact"/>
        </dgm:presLayoutVars>
      </dgm:prSet>
      <dgm:spPr/>
      <dgm:t>
        <a:bodyPr/>
        <a:lstStyle/>
        <a:p>
          <a:endParaRPr lang="en-US"/>
        </a:p>
      </dgm:t>
    </dgm:pt>
    <dgm:pt modelId="{9268673C-1F55-4DEE-B6C7-2D1A8BD766C4}" type="pres">
      <dgm:prSet presAssocID="{D85E73F2-F1A5-472E-BF44-3E8ABAD9E164}" presName="radial" presStyleCnt="0">
        <dgm:presLayoutVars>
          <dgm:animLvl val="ctr"/>
        </dgm:presLayoutVars>
      </dgm:prSet>
      <dgm:spPr/>
    </dgm:pt>
    <dgm:pt modelId="{A0D0623A-3EF0-4DC3-8FA5-9E5338748822}" type="pres">
      <dgm:prSet presAssocID="{CAF16E5B-7BC9-4EA9-B142-7A67CAF51ABD}" presName="centerShape" presStyleLbl="vennNode1" presStyleIdx="0" presStyleCnt="8" custAng="0"/>
      <dgm:spPr/>
      <dgm:t>
        <a:bodyPr/>
        <a:lstStyle/>
        <a:p>
          <a:endParaRPr lang="en-US"/>
        </a:p>
      </dgm:t>
    </dgm:pt>
    <dgm:pt modelId="{B3225B21-E332-494E-9BDC-5172ECE879CD}" type="pres">
      <dgm:prSet presAssocID="{B6A0AC2A-CD27-4141-B0D2-FFE4615B8369}" presName="node" presStyleLbl="vennNode1" presStyleIdx="1" presStyleCnt="8">
        <dgm:presLayoutVars>
          <dgm:bulletEnabled val="1"/>
        </dgm:presLayoutVars>
      </dgm:prSet>
      <dgm:spPr/>
      <dgm:t>
        <a:bodyPr/>
        <a:lstStyle/>
        <a:p>
          <a:endParaRPr lang="en-US"/>
        </a:p>
      </dgm:t>
    </dgm:pt>
    <dgm:pt modelId="{1CBB04E2-10D0-4BB2-B570-EAB067FEF804}" type="pres">
      <dgm:prSet presAssocID="{C69E345D-466B-43CD-830C-B875110B2120}" presName="node" presStyleLbl="vennNode1" presStyleIdx="2" presStyleCnt="8">
        <dgm:presLayoutVars>
          <dgm:bulletEnabled val="1"/>
        </dgm:presLayoutVars>
      </dgm:prSet>
      <dgm:spPr/>
      <dgm:t>
        <a:bodyPr/>
        <a:lstStyle/>
        <a:p>
          <a:endParaRPr lang="en-US"/>
        </a:p>
      </dgm:t>
    </dgm:pt>
    <dgm:pt modelId="{04070348-BB31-4BDA-BC35-5A5224D11AED}" type="pres">
      <dgm:prSet presAssocID="{44FFCDB9-BFB4-47B8-ADE4-E954D81F7DFE}" presName="node" presStyleLbl="vennNode1" presStyleIdx="3" presStyleCnt="8">
        <dgm:presLayoutVars>
          <dgm:bulletEnabled val="1"/>
        </dgm:presLayoutVars>
      </dgm:prSet>
      <dgm:spPr/>
      <dgm:t>
        <a:bodyPr/>
        <a:lstStyle/>
        <a:p>
          <a:endParaRPr lang="en-US"/>
        </a:p>
      </dgm:t>
    </dgm:pt>
    <dgm:pt modelId="{B2D6EA71-4324-4C63-A4A7-AFE4C07CDC0E}" type="pres">
      <dgm:prSet presAssocID="{78AC0F8A-0A76-46CC-A859-2232180A741E}" presName="node" presStyleLbl="vennNode1" presStyleIdx="4" presStyleCnt="8">
        <dgm:presLayoutVars>
          <dgm:bulletEnabled val="1"/>
        </dgm:presLayoutVars>
      </dgm:prSet>
      <dgm:spPr/>
      <dgm:t>
        <a:bodyPr/>
        <a:lstStyle/>
        <a:p>
          <a:endParaRPr lang="en-US"/>
        </a:p>
      </dgm:t>
    </dgm:pt>
    <dgm:pt modelId="{7A5E766C-F7D3-4019-B27A-7F647928E387}" type="pres">
      <dgm:prSet presAssocID="{E63DCA26-8696-4200-B6DC-49416412848A}" presName="node" presStyleLbl="vennNode1" presStyleIdx="5" presStyleCnt="8">
        <dgm:presLayoutVars>
          <dgm:bulletEnabled val="1"/>
        </dgm:presLayoutVars>
      </dgm:prSet>
      <dgm:spPr/>
      <dgm:t>
        <a:bodyPr/>
        <a:lstStyle/>
        <a:p>
          <a:endParaRPr lang="en-US"/>
        </a:p>
      </dgm:t>
    </dgm:pt>
    <dgm:pt modelId="{BC336AD5-F8D3-4B92-84D2-22796AEE6E20}" type="pres">
      <dgm:prSet presAssocID="{5004D9B9-ACB3-4B61-9247-F59D7DC9ADEC}" presName="node" presStyleLbl="vennNode1" presStyleIdx="6" presStyleCnt="8">
        <dgm:presLayoutVars>
          <dgm:bulletEnabled val="1"/>
        </dgm:presLayoutVars>
      </dgm:prSet>
      <dgm:spPr/>
      <dgm:t>
        <a:bodyPr/>
        <a:lstStyle/>
        <a:p>
          <a:endParaRPr lang="en-US"/>
        </a:p>
      </dgm:t>
    </dgm:pt>
    <dgm:pt modelId="{46E309A7-F42C-43B4-BC07-61068DFCA4A3}" type="pres">
      <dgm:prSet presAssocID="{C9477A64-35DD-4285-BC6D-B472741F8DF9}" presName="node" presStyleLbl="vennNode1" presStyleIdx="7" presStyleCnt="8">
        <dgm:presLayoutVars>
          <dgm:bulletEnabled val="1"/>
        </dgm:presLayoutVars>
      </dgm:prSet>
      <dgm:spPr/>
      <dgm:t>
        <a:bodyPr/>
        <a:lstStyle/>
        <a:p>
          <a:endParaRPr lang="en-US"/>
        </a:p>
      </dgm:t>
    </dgm:pt>
  </dgm:ptLst>
  <dgm:cxnLst>
    <dgm:cxn modelId="{B72AF6DF-EF8B-4F43-B02E-DE1F5E3A1A2B}" type="presOf" srcId="{5004D9B9-ACB3-4B61-9247-F59D7DC9ADEC}" destId="{BC336AD5-F8D3-4B92-84D2-22796AEE6E20}" srcOrd="0" destOrd="0" presId="urn:microsoft.com/office/officeart/2005/8/layout/radial3"/>
    <dgm:cxn modelId="{8E9AB551-8A17-4CB8-8AC6-FED9C95531CA}" srcId="{D85E73F2-F1A5-472E-BF44-3E8ABAD9E164}" destId="{CAF16E5B-7BC9-4EA9-B142-7A67CAF51ABD}" srcOrd="0" destOrd="0" parTransId="{D39079AD-1FC9-4C2A-A0C7-0EF06ED877DB}" sibTransId="{228786E3-BFB1-4703-9291-5DC67A55E5C6}"/>
    <dgm:cxn modelId="{2DDDB6A2-A841-48EA-80A4-B987E44D43B1}" srcId="{CAF16E5B-7BC9-4EA9-B142-7A67CAF51ABD}" destId="{5004D9B9-ACB3-4B61-9247-F59D7DC9ADEC}" srcOrd="5" destOrd="0" parTransId="{0AC53042-F8E3-49A9-8F89-DE943F9AE074}" sibTransId="{8E447D3E-145F-4343-BB92-A33013391076}"/>
    <dgm:cxn modelId="{0AA214AA-A59A-4C65-B1D8-8984804AF062}" srcId="{CAF16E5B-7BC9-4EA9-B142-7A67CAF51ABD}" destId="{C69E345D-466B-43CD-830C-B875110B2120}" srcOrd="1" destOrd="0" parTransId="{29208780-0AD7-41E7-A2DE-72B6C48A02E3}" sibTransId="{1A197AD8-A73B-414E-A099-883915F55450}"/>
    <dgm:cxn modelId="{4B2F4E68-A150-473F-B96D-C8CD256C6AE9}" type="presOf" srcId="{78AC0F8A-0A76-46CC-A859-2232180A741E}" destId="{B2D6EA71-4324-4C63-A4A7-AFE4C07CDC0E}" srcOrd="0" destOrd="0" presId="urn:microsoft.com/office/officeart/2005/8/layout/radial3"/>
    <dgm:cxn modelId="{036C9573-698D-4FD0-880D-293EC0FC020F}" type="presOf" srcId="{B6A0AC2A-CD27-4141-B0D2-FFE4615B8369}" destId="{B3225B21-E332-494E-9BDC-5172ECE879CD}" srcOrd="0" destOrd="0" presId="urn:microsoft.com/office/officeart/2005/8/layout/radial3"/>
    <dgm:cxn modelId="{9D2B296F-861C-4F63-B54C-EB63198E6DBA}" type="presOf" srcId="{E63DCA26-8696-4200-B6DC-49416412848A}" destId="{7A5E766C-F7D3-4019-B27A-7F647928E387}" srcOrd="0" destOrd="0" presId="urn:microsoft.com/office/officeart/2005/8/layout/radial3"/>
    <dgm:cxn modelId="{34775E96-3921-448C-9E8F-0ABD48B53DDE}" type="presOf" srcId="{C69E345D-466B-43CD-830C-B875110B2120}" destId="{1CBB04E2-10D0-4BB2-B570-EAB067FEF804}" srcOrd="0" destOrd="0" presId="urn:microsoft.com/office/officeart/2005/8/layout/radial3"/>
    <dgm:cxn modelId="{844B5642-37D9-41D9-8B5C-1A1ABDB1428B}" srcId="{CAF16E5B-7BC9-4EA9-B142-7A67CAF51ABD}" destId="{C9477A64-35DD-4285-BC6D-B472741F8DF9}" srcOrd="6" destOrd="0" parTransId="{1AB9C286-C0FA-4E2B-95D7-5696CEA31B70}" sibTransId="{34A5A065-BD23-4BE6-9CC1-84C446B55489}"/>
    <dgm:cxn modelId="{99640307-0856-47C2-A399-802660DD3896}" srcId="{CAF16E5B-7BC9-4EA9-B142-7A67CAF51ABD}" destId="{44FFCDB9-BFB4-47B8-ADE4-E954D81F7DFE}" srcOrd="2" destOrd="0" parTransId="{A5785B9A-1679-42A0-A84F-BF7D97C8EE75}" sibTransId="{96B872F7-144C-4E8D-8FD2-1148BF7EFE43}"/>
    <dgm:cxn modelId="{5DED8399-57A6-47CB-94EF-287D9DF267D4}" type="presOf" srcId="{44FFCDB9-BFB4-47B8-ADE4-E954D81F7DFE}" destId="{04070348-BB31-4BDA-BC35-5A5224D11AED}" srcOrd="0" destOrd="0" presId="urn:microsoft.com/office/officeart/2005/8/layout/radial3"/>
    <dgm:cxn modelId="{34FFE151-2A99-46CA-981D-47282A3DE576}" type="presOf" srcId="{D85E73F2-F1A5-472E-BF44-3E8ABAD9E164}" destId="{8EBC3B91-8E43-4694-A1FA-BB07DE53367C}" srcOrd="0" destOrd="0" presId="urn:microsoft.com/office/officeart/2005/8/layout/radial3"/>
    <dgm:cxn modelId="{BE4807F5-1BC3-43CC-B752-91F537B6ECE2}" srcId="{CAF16E5B-7BC9-4EA9-B142-7A67CAF51ABD}" destId="{E63DCA26-8696-4200-B6DC-49416412848A}" srcOrd="4" destOrd="0" parTransId="{C25ABDCD-7068-4DFB-B242-34DDC9B56882}" sibTransId="{F2C096A4-AB42-41C8-942A-3010C488F191}"/>
    <dgm:cxn modelId="{2BE2AD4C-D074-4E7B-AAC5-3C603F4A0557}" srcId="{CAF16E5B-7BC9-4EA9-B142-7A67CAF51ABD}" destId="{B6A0AC2A-CD27-4141-B0D2-FFE4615B8369}" srcOrd="0" destOrd="0" parTransId="{03855034-8BD7-402E-8506-7A20E47E10AC}" sibTransId="{DD730A1A-ACDA-4A7C-A839-E5CEF18D5817}"/>
    <dgm:cxn modelId="{028BE0B5-8142-4209-B68F-3E40D5F4AAE5}" type="presOf" srcId="{C9477A64-35DD-4285-BC6D-B472741F8DF9}" destId="{46E309A7-F42C-43B4-BC07-61068DFCA4A3}" srcOrd="0" destOrd="0" presId="urn:microsoft.com/office/officeart/2005/8/layout/radial3"/>
    <dgm:cxn modelId="{C4FCB95D-8A4F-4575-BFE7-75C639128C84}" type="presOf" srcId="{CAF16E5B-7BC9-4EA9-B142-7A67CAF51ABD}" destId="{A0D0623A-3EF0-4DC3-8FA5-9E5338748822}" srcOrd="0" destOrd="0" presId="urn:microsoft.com/office/officeart/2005/8/layout/radial3"/>
    <dgm:cxn modelId="{254A7DD4-D5C8-465C-8738-C0B119A52749}" srcId="{CAF16E5B-7BC9-4EA9-B142-7A67CAF51ABD}" destId="{78AC0F8A-0A76-46CC-A859-2232180A741E}" srcOrd="3" destOrd="0" parTransId="{912A8D0F-D312-497C-872F-1BC302AC5E9A}" sibTransId="{CB7D1D95-F297-4659-A860-448032E3A648}"/>
    <dgm:cxn modelId="{D9123CAC-A81C-49B4-AFFC-1F512C6D0316}" type="presParOf" srcId="{8EBC3B91-8E43-4694-A1FA-BB07DE53367C}" destId="{9268673C-1F55-4DEE-B6C7-2D1A8BD766C4}" srcOrd="0" destOrd="0" presId="urn:microsoft.com/office/officeart/2005/8/layout/radial3"/>
    <dgm:cxn modelId="{ED6FD345-32FB-49B0-B071-136394596C21}" type="presParOf" srcId="{9268673C-1F55-4DEE-B6C7-2D1A8BD766C4}" destId="{A0D0623A-3EF0-4DC3-8FA5-9E5338748822}" srcOrd="0" destOrd="0" presId="urn:microsoft.com/office/officeart/2005/8/layout/radial3"/>
    <dgm:cxn modelId="{E720E2FD-82EF-46A5-A26C-A5359166D2D1}" type="presParOf" srcId="{9268673C-1F55-4DEE-B6C7-2D1A8BD766C4}" destId="{B3225B21-E332-494E-9BDC-5172ECE879CD}" srcOrd="1" destOrd="0" presId="urn:microsoft.com/office/officeart/2005/8/layout/radial3"/>
    <dgm:cxn modelId="{C34A65BA-0021-473A-B723-E2E5C04BF14F}" type="presParOf" srcId="{9268673C-1F55-4DEE-B6C7-2D1A8BD766C4}" destId="{1CBB04E2-10D0-4BB2-B570-EAB067FEF804}" srcOrd="2" destOrd="0" presId="urn:microsoft.com/office/officeart/2005/8/layout/radial3"/>
    <dgm:cxn modelId="{F09BD266-C8C6-40E9-8FB2-2705E2B96274}" type="presParOf" srcId="{9268673C-1F55-4DEE-B6C7-2D1A8BD766C4}" destId="{04070348-BB31-4BDA-BC35-5A5224D11AED}" srcOrd="3" destOrd="0" presId="urn:microsoft.com/office/officeart/2005/8/layout/radial3"/>
    <dgm:cxn modelId="{EEA34644-1F5D-4781-A4A0-E20F9AB75B58}" type="presParOf" srcId="{9268673C-1F55-4DEE-B6C7-2D1A8BD766C4}" destId="{B2D6EA71-4324-4C63-A4A7-AFE4C07CDC0E}" srcOrd="4" destOrd="0" presId="urn:microsoft.com/office/officeart/2005/8/layout/radial3"/>
    <dgm:cxn modelId="{97778BD0-2BAE-4546-831B-D89A87E10DC5}" type="presParOf" srcId="{9268673C-1F55-4DEE-B6C7-2D1A8BD766C4}" destId="{7A5E766C-F7D3-4019-B27A-7F647928E387}" srcOrd="5" destOrd="0" presId="urn:microsoft.com/office/officeart/2005/8/layout/radial3"/>
    <dgm:cxn modelId="{DFB7AD1F-E923-47A4-99ED-AA98B42BFA82}" type="presParOf" srcId="{9268673C-1F55-4DEE-B6C7-2D1A8BD766C4}" destId="{BC336AD5-F8D3-4B92-84D2-22796AEE6E20}" srcOrd="6" destOrd="0" presId="urn:microsoft.com/office/officeart/2005/8/layout/radial3"/>
    <dgm:cxn modelId="{A47FB7F5-7EA9-4C5B-B6C7-5249E413319B}" type="presParOf" srcId="{9268673C-1F55-4DEE-B6C7-2D1A8BD766C4}" destId="{46E309A7-F42C-43B4-BC07-61068DFCA4A3}" srcOrd="7" destOrd="0" presId="urn:microsoft.com/office/officeart/2005/8/layout/radial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169009"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4146192" y="0"/>
            <a:ext cx="3169008"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algn="r" defTabSz="928739" eaLnBrk="0" hangingPunct="0">
              <a:defRPr sz="1300">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1" y="9120680"/>
            <a:ext cx="3169009"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4146192" y="9120680"/>
            <a:ext cx="3169008"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algn="r" defTabSz="928739" eaLnBrk="0" hangingPunct="0">
              <a:defRPr sz="1300">
                <a:latin typeface="Times New Roman" pitchFamily="18" charset="0"/>
              </a:defRPr>
            </a:lvl1pPr>
          </a:lstStyle>
          <a:p>
            <a:pPr>
              <a:defRPr/>
            </a:pPr>
            <a:fld id="{37C134AA-7345-487F-A71D-3B4755C7A9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3169009"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146192" y="0"/>
            <a:ext cx="3169008" cy="480521"/>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lvl1pPr algn="r" defTabSz="928739" eaLnBrk="0" hangingPunct="0">
              <a:defRPr sz="1300">
                <a:latin typeface="Times New Roman" pitchFamily="18"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73766" y="4561109"/>
            <a:ext cx="5367669" cy="4320079"/>
          </a:xfrm>
          <a:prstGeom prst="rect">
            <a:avLst/>
          </a:prstGeom>
          <a:noFill/>
          <a:ln w="9525">
            <a:noFill/>
            <a:miter lim="800000"/>
            <a:headEnd/>
            <a:tailEnd/>
          </a:ln>
          <a:effectLst/>
        </p:spPr>
        <p:txBody>
          <a:bodyPr vert="horz" wrap="square" lIns="92858" tIns="46429" rIns="92858" bIns="464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9120680"/>
            <a:ext cx="3169009"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defTabSz="928739" eaLnBrk="0" hangingPunct="0">
              <a:defRPr sz="13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146192" y="9120680"/>
            <a:ext cx="3169008" cy="480520"/>
          </a:xfrm>
          <a:prstGeom prst="rect">
            <a:avLst/>
          </a:prstGeom>
          <a:noFill/>
          <a:ln w="9525">
            <a:noFill/>
            <a:miter lim="800000"/>
            <a:headEnd/>
            <a:tailEnd/>
          </a:ln>
          <a:effectLst/>
        </p:spPr>
        <p:txBody>
          <a:bodyPr vert="horz" wrap="square" lIns="92858" tIns="46429" rIns="92858" bIns="46429" numCol="1" anchor="b" anchorCtr="0" compatLnSpc="1">
            <a:prstTxWarp prst="textNoShape">
              <a:avLst/>
            </a:prstTxWarp>
          </a:bodyPr>
          <a:lstStyle>
            <a:lvl1pPr algn="r" defTabSz="928739" eaLnBrk="0" hangingPunct="0">
              <a:defRPr sz="1300">
                <a:latin typeface="Times New Roman" pitchFamily="18" charset="0"/>
              </a:defRPr>
            </a:lvl1pPr>
          </a:lstStyle>
          <a:p>
            <a:pPr>
              <a:defRPr/>
            </a:pPr>
            <a:fld id="{2B6FF718-BD36-493F-A191-38B842DB12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258888" y="720725"/>
            <a:ext cx="4799012" cy="3598863"/>
          </a:xfrm>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1258888" y="720725"/>
            <a:ext cx="4799012" cy="3598863"/>
          </a:xfrm>
          <a:ln/>
        </p:spPr>
      </p:sp>
      <p:sp>
        <p:nvSpPr>
          <p:cNvPr id="39938" name="Notes Placeholder 2"/>
          <p:cNvSpPr>
            <a:spLocks noGrp="1"/>
          </p:cNvSpPr>
          <p:nvPr>
            <p:ph type="body" idx="1"/>
          </p:nvPr>
        </p:nvSpPr>
        <p:spPr>
          <a:noFill/>
          <a:ln/>
        </p:spPr>
        <p:txBody>
          <a:bodyPr/>
          <a:lstStyle/>
          <a:p>
            <a:r>
              <a:rPr lang="en-US" smtClean="0"/>
              <a:t>Standard screening tool with optimal sensitivity and specifity and excludes CKD caused by known causes needed – most research use dipstick protein</a:t>
            </a:r>
          </a:p>
        </p:txBody>
      </p:sp>
      <p:sp>
        <p:nvSpPr>
          <p:cNvPr id="39939" name="Slide Number Placeholder 3"/>
          <p:cNvSpPr>
            <a:spLocks noGrp="1"/>
          </p:cNvSpPr>
          <p:nvPr>
            <p:ph type="sldNum" sz="quarter" idx="5"/>
          </p:nvPr>
        </p:nvSpPr>
        <p:spPr>
          <a:noFill/>
        </p:spPr>
        <p:txBody>
          <a:bodyPr/>
          <a:lstStyle/>
          <a:p>
            <a:pPr defTabSz="928688"/>
            <a:fld id="{5A6EDBCB-3422-4DC7-97DC-404CB598D7DB}" type="slidenum">
              <a:rPr lang="en-US" smtClean="0"/>
              <a:pPr defTabSz="928688"/>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258888" y="720725"/>
            <a:ext cx="4799012" cy="3598863"/>
          </a:xfrm>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258888" y="720725"/>
            <a:ext cx="4799012" cy="3598863"/>
          </a:xfrm>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258888" y="720725"/>
            <a:ext cx="4799012" cy="3598863"/>
          </a:xfrm>
          <a:ln/>
        </p:spPr>
      </p:sp>
      <p:sp>
        <p:nvSpPr>
          <p:cNvPr id="46082" name="Rectangle 3"/>
          <p:cNvSpPr>
            <a:spLocks noGrp="1" noChangeArrowheads="1"/>
          </p:cNvSpPr>
          <p:nvPr>
            <p:ph type="body" idx="1"/>
          </p:nvPr>
        </p:nvSpPr>
        <p:spPr>
          <a:noFill/>
          <a:ln/>
        </p:spPr>
        <p:txBody>
          <a:bodyPr/>
          <a:lstStyle/>
          <a:p>
            <a:r>
              <a:rPr lang="en-US" smtClean="0"/>
              <a:t>Capacity of 50 field workers from the areas were built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258888" y="720725"/>
            <a:ext cx="4799012" cy="3598863"/>
          </a:xfrm>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258888" y="720725"/>
            <a:ext cx="4799012" cy="3598863"/>
          </a:xfrm>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258888" y="720725"/>
            <a:ext cx="4799012" cy="3598863"/>
          </a:xfrm>
          <a:ln/>
        </p:spPr>
      </p:sp>
      <p:sp>
        <p:nvSpPr>
          <p:cNvPr id="58370" name="Notes Placeholder 2"/>
          <p:cNvSpPr>
            <a:spLocks noGrp="1"/>
          </p:cNvSpPr>
          <p:nvPr>
            <p:ph type="body" idx="1"/>
          </p:nvPr>
        </p:nvSpPr>
        <p:spPr>
          <a:noFill/>
          <a:ln/>
        </p:spPr>
        <p:txBody>
          <a:bodyPr/>
          <a:lstStyle/>
          <a:p>
            <a:r>
              <a:rPr lang="en-US" smtClean="0"/>
              <a:t>All results adjusted for sex and age differences</a:t>
            </a:r>
          </a:p>
          <a:p>
            <a:r>
              <a:rPr lang="en-US" smtClean="0"/>
              <a:t>OR&lt;1 Means protective and OR&gt;1 means that the exposure increases the odds for CKDu</a:t>
            </a:r>
          </a:p>
        </p:txBody>
      </p:sp>
      <p:sp>
        <p:nvSpPr>
          <p:cNvPr id="58371" name="Slide Number Placeholder 3"/>
          <p:cNvSpPr>
            <a:spLocks noGrp="1"/>
          </p:cNvSpPr>
          <p:nvPr>
            <p:ph type="sldNum" sz="quarter" idx="5"/>
          </p:nvPr>
        </p:nvSpPr>
        <p:spPr>
          <a:noFill/>
        </p:spPr>
        <p:txBody>
          <a:bodyPr/>
          <a:lstStyle/>
          <a:p>
            <a:pPr defTabSz="928688"/>
            <a:fld id="{2842AD48-4E9A-4407-884B-D664650FEA9B}" type="slidenum">
              <a:rPr lang="en-US" smtClean="0"/>
              <a:pPr defTabSz="928688"/>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258888" y="720725"/>
            <a:ext cx="4799012" cy="3598863"/>
          </a:xfrm>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258888" y="720725"/>
            <a:ext cx="4799012" cy="3598863"/>
          </a:xfrm>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258888" y="720725"/>
            <a:ext cx="4799012" cy="3598863"/>
          </a:xfrm>
          <a:ln/>
        </p:spPr>
      </p:sp>
      <p:sp>
        <p:nvSpPr>
          <p:cNvPr id="60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258888" y="720725"/>
            <a:ext cx="4799012" cy="3598863"/>
          </a:xfrm>
          <a:ln/>
        </p:spPr>
      </p:sp>
      <p:sp>
        <p:nvSpPr>
          <p:cNvPr id="624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258888" y="720725"/>
            <a:ext cx="4799012" cy="3598863"/>
          </a:xfrm>
          <a:ln/>
        </p:spPr>
      </p:sp>
      <p:sp>
        <p:nvSpPr>
          <p:cNvPr id="788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258888" y="720725"/>
            <a:ext cx="4799012" cy="3598863"/>
          </a:xfrm>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258888" y="720725"/>
            <a:ext cx="4799012" cy="3598863"/>
          </a:xfrm>
          <a:ln/>
        </p:spPr>
      </p:sp>
      <p:sp>
        <p:nvSpPr>
          <p:cNvPr id="66562" name="Rectangle 3"/>
          <p:cNvSpPr>
            <a:spLocks noGrp="1" noChangeArrowheads="1"/>
          </p:cNvSpPr>
          <p:nvPr>
            <p:ph type="body" idx="1"/>
          </p:nvPr>
        </p:nvSpPr>
        <p:spPr>
          <a:noFill/>
          <a:ln/>
        </p:spPr>
        <p:txBody>
          <a:bodyPr/>
          <a:lstStyle/>
          <a:p>
            <a:r>
              <a:rPr lang="en-US" dirty="0" smtClean="0"/>
              <a:t>For Urine Cadmium at a cut off value of </a:t>
            </a:r>
            <a:r>
              <a:rPr lang="en-US" u="sng" dirty="0" smtClean="0"/>
              <a:t>&gt; </a:t>
            </a:r>
            <a:r>
              <a:rPr lang="en-US" u="none" dirty="0" smtClean="0"/>
              <a:t>0.397 </a:t>
            </a:r>
            <a:r>
              <a:rPr kumimoji="0" lang="en-US" sz="1200" b="1" i="0" u="none" strike="noStrike" cap="none" normalizeH="0" baseline="0" dirty="0" err="1" smtClean="0">
                <a:ln>
                  <a:noFill/>
                </a:ln>
                <a:solidFill>
                  <a:srgbClr val="000000"/>
                </a:solidFill>
                <a:effectLst/>
                <a:latin typeface="Gill Sans MT" pitchFamily="34" charset="0"/>
                <a:cs typeface="Arial" charset="0"/>
              </a:rPr>
              <a:t>ug</a:t>
            </a:r>
            <a:r>
              <a:rPr kumimoji="0" lang="en-US" sz="1200" b="1" i="0" u="none" strike="noStrike" cap="none" normalizeH="0" baseline="0" dirty="0" smtClean="0">
                <a:ln>
                  <a:noFill/>
                </a:ln>
                <a:solidFill>
                  <a:srgbClr val="000000"/>
                </a:solidFill>
                <a:effectLst/>
                <a:latin typeface="Gill Sans MT" pitchFamily="34" charset="0"/>
                <a:cs typeface="Arial" charset="0"/>
              </a:rPr>
              <a:t>/g </a:t>
            </a:r>
            <a:r>
              <a:rPr kumimoji="0" lang="en-US" sz="1200" b="0" i="0" u="none" strike="noStrike" cap="none" normalizeH="0" baseline="0" dirty="0" smtClean="0">
                <a:ln>
                  <a:noFill/>
                </a:ln>
                <a:solidFill>
                  <a:srgbClr val="000000"/>
                </a:solidFill>
                <a:effectLst/>
                <a:latin typeface="Gill Sans MT" pitchFamily="34" charset="0"/>
                <a:cs typeface="Arial" charset="0"/>
              </a:rPr>
              <a:t>sensitivity was 70% and specificity was 68.3%</a:t>
            </a:r>
            <a:endParaRPr lang="en-US" u="non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258888" y="720725"/>
            <a:ext cx="4799012" cy="3598863"/>
          </a:xfrm>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258888" y="720725"/>
            <a:ext cx="4799012" cy="3598863"/>
          </a:xfrm>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258888" y="720725"/>
            <a:ext cx="4799012" cy="3598863"/>
          </a:xfrm>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258888" y="720725"/>
            <a:ext cx="4799012" cy="3598863"/>
          </a:xfrm>
          <a:ln/>
        </p:spPr>
      </p:sp>
      <p:sp>
        <p:nvSpPr>
          <p:cNvPr id="686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8688"/>
            <a:fld id="{08C0B80B-E791-4AF5-9A34-B0FF431B538D}" type="slidenum">
              <a:rPr lang="en-US" smtClean="0"/>
              <a:pPr defTabSz="928688"/>
              <a:t>3</a:t>
            </a:fld>
            <a:endParaRPr lang="en-US" smtClean="0"/>
          </a:p>
        </p:txBody>
      </p:sp>
      <p:sp>
        <p:nvSpPr>
          <p:cNvPr id="23554" name="Rectangle 2"/>
          <p:cNvSpPr>
            <a:spLocks noGrp="1" noRot="1" noChangeAspect="1" noChangeArrowheads="1" noTextEdit="1"/>
          </p:cNvSpPr>
          <p:nvPr>
            <p:ph type="sldImg"/>
          </p:nvPr>
        </p:nvSpPr>
        <p:spPr>
          <a:xfrm>
            <a:off x="1258888" y="720725"/>
            <a:ext cx="4799012" cy="3598863"/>
          </a:xfrm>
          <a:ln/>
        </p:spPr>
      </p:sp>
      <p:sp>
        <p:nvSpPr>
          <p:cNvPr id="23555" name="Rectangle 3"/>
          <p:cNvSpPr>
            <a:spLocks noGrp="1" noChangeArrowheads="1"/>
          </p:cNvSpPr>
          <p:nvPr>
            <p:ph type="body" idx="1"/>
          </p:nvPr>
        </p:nvSpPr>
        <p:spPr>
          <a:xfrm>
            <a:off x="731179" y="4561109"/>
            <a:ext cx="5852843" cy="4320079"/>
          </a:xfrm>
          <a:noFill/>
          <a:ln/>
        </p:spPr>
        <p:txBody>
          <a:bodyPr/>
          <a:lstStyle/>
          <a:p>
            <a:endParaRPr lang="en-US" smtClean="0">
              <a:latin typeface="Franklin Gothic Medium"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xfrm>
            <a:off x="1258888" y="720725"/>
            <a:ext cx="4799012" cy="3598863"/>
          </a:xfrm>
          <a:ln/>
        </p:spPr>
      </p:sp>
      <p:sp>
        <p:nvSpPr>
          <p:cNvPr id="70658" name="Notes Placeholder 2"/>
          <p:cNvSpPr>
            <a:spLocks noGrp="1"/>
          </p:cNvSpPr>
          <p:nvPr>
            <p:ph type="body" idx="1"/>
          </p:nvPr>
        </p:nvSpPr>
        <p:spPr>
          <a:noFill/>
          <a:ln/>
        </p:spPr>
        <p:txBody>
          <a:bodyPr/>
          <a:lstStyle/>
          <a:p>
            <a:r>
              <a:rPr lang="en-US" dirty="0" smtClean="0"/>
              <a:t>Selenium has been s </a:t>
            </a:r>
            <a:r>
              <a:rPr lang="en-US" dirty="0" err="1" smtClean="0"/>
              <a:t>hown</a:t>
            </a:r>
            <a:r>
              <a:rPr lang="en-US" dirty="0" smtClean="0"/>
              <a:t> to protect kidney from oxidative stress </a:t>
            </a:r>
          </a:p>
          <a:p>
            <a:r>
              <a:rPr lang="en-US" dirty="0" smtClean="0"/>
              <a:t>A selenium concentration of 80-95 mcg/l is needed to </a:t>
            </a:r>
            <a:r>
              <a:rPr lang="en-US" dirty="0" err="1" smtClean="0"/>
              <a:t>maximise</a:t>
            </a:r>
            <a:r>
              <a:rPr lang="en-US" dirty="0" smtClean="0"/>
              <a:t> activity of the </a:t>
            </a:r>
            <a:r>
              <a:rPr lang="en-US" dirty="0" err="1" smtClean="0"/>
              <a:t>antioxident</a:t>
            </a:r>
            <a:r>
              <a:rPr lang="en-US" dirty="0" smtClean="0"/>
              <a:t> enzyme </a:t>
            </a:r>
            <a:r>
              <a:rPr lang="en-US" b="1" dirty="0" smtClean="0"/>
              <a:t>Glutathione </a:t>
            </a:r>
            <a:r>
              <a:rPr lang="en-US" b="1" dirty="0" err="1" smtClean="0"/>
              <a:t>peroxidase</a:t>
            </a:r>
            <a:r>
              <a:rPr lang="en-US" b="1" dirty="0" smtClean="0"/>
              <a:t> </a:t>
            </a:r>
            <a:r>
              <a:rPr lang="en-US" dirty="0" smtClean="0"/>
              <a:t>and </a:t>
            </a:r>
            <a:r>
              <a:rPr lang="en-US" b="1" dirty="0" err="1" smtClean="0"/>
              <a:t>selenoproteins</a:t>
            </a:r>
            <a:r>
              <a:rPr lang="en-US" b="1" dirty="0" smtClean="0"/>
              <a:t>  </a:t>
            </a:r>
            <a:r>
              <a:rPr lang="en-US" dirty="0" smtClean="0"/>
              <a:t>in plasma</a:t>
            </a:r>
          </a:p>
          <a:p>
            <a:r>
              <a:rPr lang="en-US" dirty="0" smtClean="0"/>
              <a:t>The association of raised serum strontium with raised serum cadmium have been reported – which is probably because of alteration of strontium handling and excretion due to the effect of cadmium on renal tubular function</a:t>
            </a:r>
            <a:endParaRPr lang="en-US" b="1" dirty="0" smtClean="0"/>
          </a:p>
        </p:txBody>
      </p:sp>
      <p:sp>
        <p:nvSpPr>
          <p:cNvPr id="70659" name="Slide Number Placeholder 3"/>
          <p:cNvSpPr>
            <a:spLocks noGrp="1"/>
          </p:cNvSpPr>
          <p:nvPr>
            <p:ph type="sldNum" sz="quarter" idx="5"/>
          </p:nvPr>
        </p:nvSpPr>
        <p:spPr>
          <a:noFill/>
        </p:spPr>
        <p:txBody>
          <a:bodyPr/>
          <a:lstStyle/>
          <a:p>
            <a:pPr defTabSz="928688"/>
            <a:fld id="{BC847C17-BC2A-4920-9E45-29FE8A2D756F}" type="slidenum">
              <a:rPr lang="en-US" smtClean="0"/>
              <a:pPr defTabSz="928688"/>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258888" y="720725"/>
            <a:ext cx="4799012" cy="3598863"/>
          </a:xfrm>
          <a:ln/>
        </p:spPr>
      </p:sp>
      <p:sp>
        <p:nvSpPr>
          <p:cNvPr id="747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258888" y="720725"/>
            <a:ext cx="4799012" cy="3598863"/>
          </a:xfrm>
          <a:ln/>
        </p:spPr>
      </p:sp>
      <p:sp>
        <p:nvSpPr>
          <p:cNvPr id="768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258888" y="720725"/>
            <a:ext cx="4799012" cy="3598863"/>
          </a:xfrm>
          <a:ln/>
        </p:spPr>
      </p:sp>
      <p:sp>
        <p:nvSpPr>
          <p:cNvPr id="788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1258888" y="720725"/>
            <a:ext cx="4799012" cy="3598863"/>
          </a:xfrm>
          <a:ln/>
        </p:spPr>
      </p:sp>
      <p:sp>
        <p:nvSpPr>
          <p:cNvPr id="80898" name="Notes Placeholder 2"/>
          <p:cNvSpPr>
            <a:spLocks noGrp="1"/>
          </p:cNvSpPr>
          <p:nvPr>
            <p:ph type="body" idx="1"/>
          </p:nvPr>
        </p:nvSpPr>
        <p:spPr>
          <a:noFill/>
          <a:ln/>
        </p:spPr>
        <p:txBody>
          <a:bodyPr/>
          <a:lstStyle/>
          <a:p>
            <a:r>
              <a:rPr lang="en-US" smtClean="0"/>
              <a:t>US envirnmental protection authority has suggested that the concentration of AS in drinking water should be no more than 5mcg/l</a:t>
            </a:r>
          </a:p>
        </p:txBody>
      </p:sp>
      <p:sp>
        <p:nvSpPr>
          <p:cNvPr id="80899" name="Slide Number Placeholder 3"/>
          <p:cNvSpPr>
            <a:spLocks noGrp="1"/>
          </p:cNvSpPr>
          <p:nvPr>
            <p:ph type="sldNum" sz="quarter" idx="5"/>
          </p:nvPr>
        </p:nvSpPr>
        <p:spPr>
          <a:noFill/>
        </p:spPr>
        <p:txBody>
          <a:bodyPr/>
          <a:lstStyle/>
          <a:p>
            <a:pPr defTabSz="928688"/>
            <a:fld id="{F0785546-416F-4046-927A-91935E861D9A}" type="slidenum">
              <a:rPr lang="en-US" smtClean="0"/>
              <a:pPr defTabSz="928688"/>
              <a:t>40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258888" y="720725"/>
            <a:ext cx="4799012" cy="3598863"/>
          </a:xfrm>
          <a:ln/>
        </p:spPr>
      </p:sp>
      <p:sp>
        <p:nvSpPr>
          <p:cNvPr id="82946" name="Notes Placeholder 2"/>
          <p:cNvSpPr>
            <a:spLocks noGrp="1"/>
          </p:cNvSpPr>
          <p:nvPr>
            <p:ph type="body" idx="1"/>
          </p:nvPr>
        </p:nvSpPr>
        <p:spPr>
          <a:noFill/>
          <a:ln/>
        </p:spPr>
        <p:txBody>
          <a:bodyPr/>
          <a:lstStyle/>
          <a:p>
            <a:r>
              <a:rPr lang="en-US" smtClean="0"/>
              <a:t>US envirnmental protection authority has suggested that the concentration of AS in drinking water should be no more than 5mcg/l</a:t>
            </a:r>
          </a:p>
        </p:txBody>
      </p:sp>
      <p:sp>
        <p:nvSpPr>
          <p:cNvPr id="82947" name="Slide Number Placeholder 3"/>
          <p:cNvSpPr>
            <a:spLocks noGrp="1"/>
          </p:cNvSpPr>
          <p:nvPr>
            <p:ph type="sldNum" sz="quarter" idx="5"/>
          </p:nvPr>
        </p:nvSpPr>
        <p:spPr>
          <a:noFill/>
        </p:spPr>
        <p:txBody>
          <a:bodyPr/>
          <a:lstStyle/>
          <a:p>
            <a:pPr defTabSz="928688"/>
            <a:fld id="{64338D47-28B1-4B8D-AF03-27891DC3D789}" type="slidenum">
              <a:rPr lang="en-US" smtClean="0"/>
              <a:pPr defTabSz="928688"/>
              <a:t>42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258888" y="720725"/>
            <a:ext cx="4799012" cy="3598863"/>
          </a:xfrm>
          <a:ln/>
        </p:spPr>
      </p:sp>
      <p:sp>
        <p:nvSpPr>
          <p:cNvPr id="82946" name="Notes Placeholder 2"/>
          <p:cNvSpPr>
            <a:spLocks noGrp="1"/>
          </p:cNvSpPr>
          <p:nvPr>
            <p:ph type="body" idx="1"/>
          </p:nvPr>
        </p:nvSpPr>
        <p:spPr>
          <a:noFill/>
          <a:ln/>
        </p:spPr>
        <p:txBody>
          <a:bodyPr/>
          <a:lstStyle/>
          <a:p>
            <a:r>
              <a:rPr lang="en-US" smtClean="0"/>
              <a:t>US envirnmental protection authority has suggested that the concentration of AS in drinking water should be no more than 5mcg/l</a:t>
            </a:r>
          </a:p>
        </p:txBody>
      </p:sp>
      <p:sp>
        <p:nvSpPr>
          <p:cNvPr id="82947" name="Slide Number Placeholder 3"/>
          <p:cNvSpPr>
            <a:spLocks noGrp="1"/>
          </p:cNvSpPr>
          <p:nvPr>
            <p:ph type="sldNum" sz="quarter" idx="5"/>
          </p:nvPr>
        </p:nvSpPr>
        <p:spPr>
          <a:noFill/>
        </p:spPr>
        <p:txBody>
          <a:bodyPr/>
          <a:lstStyle/>
          <a:p>
            <a:pPr defTabSz="928688"/>
            <a:fld id="{64338D47-28B1-4B8D-AF03-27891DC3D789}" type="slidenum">
              <a:rPr lang="en-US" smtClean="0"/>
              <a:pPr defTabSz="928688"/>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xfrm>
            <a:off x="1258888" y="720725"/>
            <a:ext cx="4799012" cy="3598863"/>
          </a:xfrm>
          <a:ln/>
        </p:spPr>
      </p:sp>
      <p:sp>
        <p:nvSpPr>
          <p:cNvPr id="84994" name="Notes Placeholder 2"/>
          <p:cNvSpPr>
            <a:spLocks noGrp="1"/>
          </p:cNvSpPr>
          <p:nvPr>
            <p:ph type="body" idx="1"/>
          </p:nvPr>
        </p:nvSpPr>
        <p:spPr>
          <a:noFill/>
          <a:ln/>
        </p:spPr>
        <p:txBody>
          <a:bodyPr/>
          <a:lstStyle/>
          <a:p>
            <a:endParaRPr lang="en-US" dirty="0" smtClean="0"/>
          </a:p>
        </p:txBody>
      </p:sp>
      <p:sp>
        <p:nvSpPr>
          <p:cNvPr id="84995" name="Slide Number Placeholder 3"/>
          <p:cNvSpPr>
            <a:spLocks noGrp="1"/>
          </p:cNvSpPr>
          <p:nvPr>
            <p:ph type="sldNum" sz="quarter" idx="5"/>
          </p:nvPr>
        </p:nvSpPr>
        <p:spPr>
          <a:noFill/>
        </p:spPr>
        <p:txBody>
          <a:bodyPr/>
          <a:lstStyle/>
          <a:p>
            <a:pPr defTabSz="928688"/>
            <a:fld id="{19DD50C6-CE90-4466-A03B-BA18BE88DDDB}" type="slidenum">
              <a:rPr lang="en-US" smtClean="0"/>
              <a:pPr defTabSz="928688"/>
              <a:t>46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xfrm>
            <a:off x="1258888" y="720725"/>
            <a:ext cx="4799012" cy="3598863"/>
          </a:xfrm>
          <a:ln/>
        </p:spPr>
      </p:sp>
      <p:sp>
        <p:nvSpPr>
          <p:cNvPr id="87042" name="Notes Placeholder 2"/>
          <p:cNvSpPr>
            <a:spLocks noGrp="1"/>
          </p:cNvSpPr>
          <p:nvPr>
            <p:ph type="body" idx="1"/>
          </p:nvPr>
        </p:nvSpPr>
        <p:spPr>
          <a:noFill/>
          <a:ln/>
        </p:spPr>
        <p:txBody>
          <a:bodyPr/>
          <a:lstStyle/>
          <a:p>
            <a:endParaRPr lang="en-US" dirty="0" smtClean="0"/>
          </a:p>
        </p:txBody>
      </p:sp>
      <p:sp>
        <p:nvSpPr>
          <p:cNvPr id="87043" name="Slide Number Placeholder 3"/>
          <p:cNvSpPr>
            <a:spLocks noGrp="1"/>
          </p:cNvSpPr>
          <p:nvPr>
            <p:ph type="sldNum" sz="quarter" idx="5"/>
          </p:nvPr>
        </p:nvSpPr>
        <p:spPr>
          <a:noFill/>
        </p:spPr>
        <p:txBody>
          <a:bodyPr/>
          <a:lstStyle/>
          <a:p>
            <a:pPr defTabSz="928688"/>
            <a:fld id="{57A23D3B-E9DB-4899-9D07-6FD9932AE7A7}" type="slidenum">
              <a:rPr lang="en-US" smtClean="0"/>
              <a:pPr defTabSz="928688"/>
              <a:t>47</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xfrm>
            <a:off x="1258888" y="720725"/>
            <a:ext cx="4799012" cy="3598863"/>
          </a:xfrm>
          <a:ln/>
        </p:spPr>
      </p:sp>
      <p:sp>
        <p:nvSpPr>
          <p:cNvPr id="89090" name="Notes Placeholder 2"/>
          <p:cNvSpPr>
            <a:spLocks noGrp="1"/>
          </p:cNvSpPr>
          <p:nvPr>
            <p:ph type="body" idx="1"/>
          </p:nvPr>
        </p:nvSpPr>
        <p:spPr>
          <a:noFill/>
          <a:ln/>
        </p:spPr>
        <p:txBody>
          <a:bodyPr/>
          <a:lstStyle/>
          <a:p>
            <a:r>
              <a:rPr lang="en-US" smtClean="0"/>
              <a:t>Cadmium level in Rice by Codex Alimentarius is 0.2mg/kg</a:t>
            </a:r>
          </a:p>
          <a:p>
            <a:r>
              <a:rPr lang="en-US" smtClean="0"/>
              <a:t>Cadmium Level for vegetables by Codex Alimentarius is 0.2mg/kg by commission of european communities is 0.05mg/kg</a:t>
            </a:r>
          </a:p>
          <a:p>
            <a:r>
              <a:rPr lang="en-US" smtClean="0"/>
              <a:t>Provisional Tolerable Weekly Intake (PTWI) for cadmium is 5.8mcg/kg body weight (Joint FAO/WHO expert Committeeon food additives (JECOFA) in 2010 (previously it was 7mcg/kg body weight)</a:t>
            </a:r>
          </a:p>
          <a:p>
            <a:r>
              <a:rPr lang="en-US" smtClean="0"/>
              <a:t>More recently the scientific panel on contaminants in the food chain recommended lowering PTWI of cadmium to 2.52mcg/kg body weight</a:t>
            </a:r>
          </a:p>
          <a:p>
            <a:r>
              <a:rPr lang="en-US" smtClean="0"/>
              <a:t>The PTWI for lead is set at 0.025mcg/kg body weight per week</a:t>
            </a:r>
          </a:p>
          <a:p>
            <a:r>
              <a:rPr lang="en-US" smtClean="0"/>
              <a:t>The PTWI for Arsenic is 0.015mg/kg body weight per week was withdrawn and the recommendation is to keep the concentration of Arsenic as low as possible</a:t>
            </a:r>
          </a:p>
          <a:p>
            <a:endParaRPr lang="en-US" smtClean="0"/>
          </a:p>
        </p:txBody>
      </p:sp>
      <p:sp>
        <p:nvSpPr>
          <p:cNvPr id="89091" name="Slide Number Placeholder 3"/>
          <p:cNvSpPr>
            <a:spLocks noGrp="1"/>
          </p:cNvSpPr>
          <p:nvPr>
            <p:ph type="sldNum" sz="quarter" idx="5"/>
          </p:nvPr>
        </p:nvSpPr>
        <p:spPr>
          <a:noFill/>
        </p:spPr>
        <p:txBody>
          <a:bodyPr/>
          <a:lstStyle/>
          <a:p>
            <a:pPr defTabSz="928688"/>
            <a:fld id="{5181CEB9-0051-4EC4-A875-6ABBF0072F45}" type="slidenum">
              <a:rPr lang="en-US" smtClean="0"/>
              <a:pPr defTabSz="928688"/>
              <a:t>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8888" y="720725"/>
            <a:ext cx="4799012" cy="3598863"/>
          </a:xfrm>
          <a:ln/>
        </p:spPr>
      </p:sp>
      <p:sp>
        <p:nvSpPr>
          <p:cNvPr id="25602" name="Rectangle 3"/>
          <p:cNvSpPr>
            <a:spLocks noGrp="1" noChangeArrowheads="1"/>
          </p:cNvSpPr>
          <p:nvPr>
            <p:ph type="body" idx="1"/>
          </p:nvPr>
        </p:nvSpPr>
        <p:spPr>
          <a:noFill/>
          <a:ln/>
        </p:spPr>
        <p:txBody>
          <a:bodyPr/>
          <a:lstStyle/>
          <a:p>
            <a:pPr eaLnBrk="1" hangingPunct="1"/>
            <a:r>
              <a:rPr lang="en-US" sz="1200" dirty="0" smtClean="0"/>
              <a:t>Investigative Journalist – El Salvador, Laos, Vietnam, Andhra Pradesh, Bangladesh</a:t>
            </a:r>
          </a:p>
          <a:p>
            <a:pPr eaLnBrk="1" hangingPunct="1"/>
            <a:r>
              <a:rPr lang="en-US" sz="1200" dirty="0" smtClean="0"/>
              <a:t>Balkan Endemic Nephropathy among several small discrete communities along the Danube river and its major tributaries</a:t>
            </a:r>
          </a:p>
          <a:p>
            <a:pPr eaLnBrk="1" hangingPunct="1"/>
            <a:r>
              <a:rPr lang="en-US" sz="1200" dirty="0" smtClean="0"/>
              <a:t>In Central America, </a:t>
            </a:r>
            <a:r>
              <a:rPr lang="en-US" sz="1200" dirty="0" err="1" smtClean="0"/>
              <a:t>CKDu</a:t>
            </a:r>
            <a:r>
              <a:rPr lang="en-US" sz="1200" dirty="0" smtClean="0"/>
              <a:t> has been reported in Nicaragua among a local group of ex-sugar cane workers and El Salvador particularly among younger men and in certain regions of the Pacific coast</a:t>
            </a:r>
          </a:p>
          <a:p>
            <a:pPr eaLnBrk="1" hangingPunct="1"/>
            <a:r>
              <a:rPr lang="en-US" sz="1200" dirty="0" smtClean="0"/>
              <a:t>In some villages in </a:t>
            </a:r>
            <a:r>
              <a:rPr lang="en-US" sz="1200" dirty="0" err="1" smtClean="0"/>
              <a:t>Uddanam</a:t>
            </a:r>
            <a:r>
              <a:rPr lang="en-US" sz="1200" dirty="0" smtClean="0"/>
              <a:t> in the remote </a:t>
            </a:r>
            <a:r>
              <a:rPr lang="en-US" sz="1200" dirty="0" err="1" smtClean="0"/>
              <a:t>agriculutre</a:t>
            </a:r>
            <a:r>
              <a:rPr lang="en-US" sz="1200" dirty="0" smtClean="0"/>
              <a:t> belt of Andhra Pradesh, India, as much as 37 percent population is affected</a:t>
            </a:r>
          </a:p>
          <a:p>
            <a:pPr eaLnBrk="1" hangingPunct="1"/>
            <a:endParaRPr lang="en-US" sz="1200" dirty="0" smtClean="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258888" y="720725"/>
            <a:ext cx="4799012" cy="3598863"/>
          </a:xfrm>
          <a:ln/>
        </p:spPr>
      </p:sp>
      <p:sp>
        <p:nvSpPr>
          <p:cNvPr id="95234" name="Notes Placeholder 2"/>
          <p:cNvSpPr>
            <a:spLocks noGrp="1"/>
          </p:cNvSpPr>
          <p:nvPr>
            <p:ph type="body" idx="1"/>
          </p:nvPr>
        </p:nvSpPr>
        <p:spPr>
          <a:noFill/>
          <a:ln/>
        </p:spPr>
        <p:txBody>
          <a:bodyPr/>
          <a:lstStyle/>
          <a:p>
            <a:endParaRPr lang="en-US" smtClean="0"/>
          </a:p>
        </p:txBody>
      </p:sp>
      <p:sp>
        <p:nvSpPr>
          <p:cNvPr id="95235" name="Slide Number Placeholder 3"/>
          <p:cNvSpPr>
            <a:spLocks noGrp="1"/>
          </p:cNvSpPr>
          <p:nvPr>
            <p:ph type="sldNum" sz="quarter" idx="5"/>
          </p:nvPr>
        </p:nvSpPr>
        <p:spPr>
          <a:noFill/>
        </p:spPr>
        <p:txBody>
          <a:bodyPr/>
          <a:lstStyle/>
          <a:p>
            <a:pPr defTabSz="928688"/>
            <a:fld id="{607B8637-C8BE-4D52-B7CD-693304A5D863}" type="slidenum">
              <a:rPr lang="en-US" smtClean="0"/>
              <a:pPr defTabSz="928688"/>
              <a:t>51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258888" y="720725"/>
            <a:ext cx="4799012" cy="3598863"/>
          </a:xfrm>
          <a:ln/>
        </p:spPr>
      </p:sp>
      <p:sp>
        <p:nvSpPr>
          <p:cNvPr id="95234" name="Notes Placeholder 2"/>
          <p:cNvSpPr>
            <a:spLocks noGrp="1"/>
          </p:cNvSpPr>
          <p:nvPr>
            <p:ph type="body" idx="1"/>
          </p:nvPr>
        </p:nvSpPr>
        <p:spPr>
          <a:noFill/>
          <a:ln/>
        </p:spPr>
        <p:txBody>
          <a:bodyPr/>
          <a:lstStyle/>
          <a:p>
            <a:endParaRPr lang="en-US" smtClean="0"/>
          </a:p>
        </p:txBody>
      </p:sp>
      <p:sp>
        <p:nvSpPr>
          <p:cNvPr id="95235" name="Slide Number Placeholder 3"/>
          <p:cNvSpPr>
            <a:spLocks noGrp="1"/>
          </p:cNvSpPr>
          <p:nvPr>
            <p:ph type="sldNum" sz="quarter" idx="5"/>
          </p:nvPr>
        </p:nvSpPr>
        <p:spPr>
          <a:noFill/>
        </p:spPr>
        <p:txBody>
          <a:bodyPr/>
          <a:lstStyle/>
          <a:p>
            <a:pPr defTabSz="928688"/>
            <a:fld id="{607B8637-C8BE-4D52-B7CD-693304A5D863}" type="slidenum">
              <a:rPr lang="en-US" smtClean="0"/>
              <a:pPr defTabSz="928688"/>
              <a:t>52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xfrm>
            <a:off x="1258888" y="720725"/>
            <a:ext cx="4799012" cy="3598863"/>
          </a:xfrm>
          <a:ln/>
        </p:spPr>
      </p:sp>
      <p:sp>
        <p:nvSpPr>
          <p:cNvPr id="97282" name="Notes Placeholder 2"/>
          <p:cNvSpPr>
            <a:spLocks noGrp="1"/>
          </p:cNvSpPr>
          <p:nvPr>
            <p:ph type="body" idx="1"/>
          </p:nvPr>
        </p:nvSpPr>
        <p:spPr>
          <a:noFill/>
          <a:ln/>
        </p:spPr>
        <p:txBody>
          <a:bodyPr/>
          <a:lstStyle/>
          <a:p>
            <a:r>
              <a:rPr lang="en-US" smtClean="0"/>
              <a:t>Survey of Agricultural soils in the USA and sweden have reported mean Cd concentration in soil as 0.265mg/kg and 0.23mg/kg respectively.</a:t>
            </a:r>
          </a:p>
          <a:p>
            <a:r>
              <a:rPr lang="en-US" smtClean="0"/>
              <a:t>Calcium compete better than Cd for absorption sites in soil</a:t>
            </a:r>
          </a:p>
        </p:txBody>
      </p:sp>
      <p:sp>
        <p:nvSpPr>
          <p:cNvPr id="97283" name="Slide Number Placeholder 3"/>
          <p:cNvSpPr>
            <a:spLocks noGrp="1"/>
          </p:cNvSpPr>
          <p:nvPr>
            <p:ph type="sldNum" sz="quarter" idx="5"/>
          </p:nvPr>
        </p:nvSpPr>
        <p:spPr>
          <a:noFill/>
        </p:spPr>
        <p:txBody>
          <a:bodyPr/>
          <a:lstStyle/>
          <a:p>
            <a:pPr defTabSz="928688"/>
            <a:fld id="{CDFE9164-47D4-4478-8B8A-03C714DEF341}" type="slidenum">
              <a:rPr lang="en-US" smtClean="0"/>
              <a:pPr defTabSz="928688"/>
              <a:t>53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xfrm>
            <a:off x="1258888" y="720725"/>
            <a:ext cx="4799012" cy="3598863"/>
          </a:xfrm>
          <a:ln/>
        </p:spPr>
      </p:sp>
      <p:sp>
        <p:nvSpPr>
          <p:cNvPr id="101378" name="Notes Placeholder 2"/>
          <p:cNvSpPr>
            <a:spLocks noGrp="1"/>
          </p:cNvSpPr>
          <p:nvPr>
            <p:ph type="body" idx="1"/>
          </p:nvPr>
        </p:nvSpPr>
        <p:spPr>
          <a:noFill/>
          <a:ln/>
        </p:spPr>
        <p:txBody>
          <a:bodyPr/>
          <a:lstStyle/>
          <a:p>
            <a:r>
              <a:rPr lang="en-US" smtClean="0"/>
              <a:t>US envirnmental protection authority has suggested that the concentration of AS in drinking water should be no more than 5mcg/l</a:t>
            </a:r>
          </a:p>
        </p:txBody>
      </p:sp>
      <p:sp>
        <p:nvSpPr>
          <p:cNvPr id="101379" name="Slide Number Placeholder 3"/>
          <p:cNvSpPr>
            <a:spLocks noGrp="1"/>
          </p:cNvSpPr>
          <p:nvPr>
            <p:ph type="sldNum" sz="quarter" idx="5"/>
          </p:nvPr>
        </p:nvSpPr>
        <p:spPr>
          <a:noFill/>
        </p:spPr>
        <p:txBody>
          <a:bodyPr/>
          <a:lstStyle/>
          <a:p>
            <a:pPr defTabSz="928688"/>
            <a:fld id="{284760EE-8842-41A3-B393-6EE08F80BAC6}" type="slidenum">
              <a:rPr lang="en-US" smtClean="0"/>
              <a:pPr defTabSz="928688"/>
              <a:t>56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xfrm>
            <a:off x="1258888" y="720725"/>
            <a:ext cx="4799012" cy="3598863"/>
          </a:xfrm>
          <a:ln/>
        </p:spPr>
      </p:sp>
      <p:sp>
        <p:nvSpPr>
          <p:cNvPr id="105474" name="Notes Placeholder 2"/>
          <p:cNvSpPr>
            <a:spLocks noGrp="1"/>
          </p:cNvSpPr>
          <p:nvPr>
            <p:ph type="body" idx="1"/>
          </p:nvPr>
        </p:nvSpPr>
        <p:spPr>
          <a:noFill/>
          <a:ln/>
        </p:spPr>
        <p:txBody>
          <a:bodyPr/>
          <a:lstStyle/>
          <a:p>
            <a:r>
              <a:rPr lang="en-US" smtClean="0"/>
              <a:t>US envirnmental protection authority has suggested that the concentration of AS in drinking water should be no more than 5mcg/l</a:t>
            </a:r>
          </a:p>
        </p:txBody>
      </p:sp>
      <p:sp>
        <p:nvSpPr>
          <p:cNvPr id="105475" name="Slide Number Placeholder 3"/>
          <p:cNvSpPr>
            <a:spLocks noGrp="1"/>
          </p:cNvSpPr>
          <p:nvPr>
            <p:ph type="sldNum" sz="quarter" idx="5"/>
          </p:nvPr>
        </p:nvSpPr>
        <p:spPr>
          <a:noFill/>
        </p:spPr>
        <p:txBody>
          <a:bodyPr/>
          <a:lstStyle/>
          <a:p>
            <a:pPr defTabSz="928688"/>
            <a:fld id="{C25B7BC2-284F-463C-B032-983F24D43107}" type="slidenum">
              <a:rPr lang="en-US" smtClean="0"/>
              <a:pPr defTabSz="928688"/>
              <a:t>57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258888" y="720725"/>
            <a:ext cx="4799012" cy="3598863"/>
          </a:xfrm>
          <a:ln/>
        </p:spPr>
      </p:sp>
      <p:sp>
        <p:nvSpPr>
          <p:cNvPr id="1075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258888" y="720725"/>
            <a:ext cx="4799012" cy="3598863"/>
          </a:xfrm>
          <a:ln/>
        </p:spPr>
      </p:sp>
      <p:sp>
        <p:nvSpPr>
          <p:cNvPr id="1075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xfrm>
            <a:off x="1258888" y="720725"/>
            <a:ext cx="4799012" cy="3598863"/>
          </a:xfrm>
          <a:ln/>
        </p:spPr>
      </p:sp>
      <p:sp>
        <p:nvSpPr>
          <p:cNvPr id="109570" name="Notes Placeholder 2"/>
          <p:cNvSpPr>
            <a:spLocks noGrp="1"/>
          </p:cNvSpPr>
          <p:nvPr>
            <p:ph type="body" idx="1"/>
          </p:nvPr>
        </p:nvSpPr>
        <p:spPr>
          <a:noFill/>
          <a:ln/>
        </p:spPr>
        <p:txBody>
          <a:bodyPr/>
          <a:lstStyle/>
          <a:p>
            <a:endParaRPr lang="en-US" dirty="0" smtClean="0"/>
          </a:p>
        </p:txBody>
      </p:sp>
      <p:sp>
        <p:nvSpPr>
          <p:cNvPr id="109571" name="Slide Number Placeholder 3"/>
          <p:cNvSpPr>
            <a:spLocks noGrp="1"/>
          </p:cNvSpPr>
          <p:nvPr>
            <p:ph type="sldNum" sz="quarter" idx="5"/>
          </p:nvPr>
        </p:nvSpPr>
        <p:spPr>
          <a:noFill/>
        </p:spPr>
        <p:txBody>
          <a:bodyPr/>
          <a:lstStyle/>
          <a:p>
            <a:pPr defTabSz="928688"/>
            <a:fld id="{4BC669D2-68E8-46FE-8466-017D727F7685}" type="slidenum">
              <a:rPr lang="en-US" smtClean="0"/>
              <a:pPr defTabSz="928688"/>
              <a:t>60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258888" y="720725"/>
            <a:ext cx="4799012" cy="3598863"/>
          </a:xfrm>
          <a:ln/>
        </p:spPr>
      </p:sp>
      <p:sp>
        <p:nvSpPr>
          <p:cNvPr id="1116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258888" y="720725"/>
            <a:ext cx="4799012" cy="3598863"/>
          </a:xfrm>
          <a:ln/>
        </p:spPr>
      </p:sp>
      <p:sp>
        <p:nvSpPr>
          <p:cNvPr id="1075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258888" y="720725"/>
            <a:ext cx="4799012" cy="3598863"/>
          </a:xfrm>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258888" y="720725"/>
            <a:ext cx="4799012" cy="3598863"/>
          </a:xfrm>
          <a:ln/>
        </p:spPr>
      </p:sp>
      <p:sp>
        <p:nvSpPr>
          <p:cNvPr id="1136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1258888" y="720725"/>
            <a:ext cx="4799012" cy="3598863"/>
          </a:xfrm>
          <a:ln/>
        </p:spPr>
      </p:sp>
      <p:sp>
        <p:nvSpPr>
          <p:cNvPr id="1157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xfrm>
            <a:off x="1258888" y="720725"/>
            <a:ext cx="4799012" cy="3598863"/>
          </a:xfrm>
          <a:ln/>
        </p:spPr>
      </p:sp>
      <p:sp>
        <p:nvSpPr>
          <p:cNvPr id="117762" name="Notes Placeholder 2"/>
          <p:cNvSpPr>
            <a:spLocks noGrp="1"/>
          </p:cNvSpPr>
          <p:nvPr>
            <p:ph type="body" idx="1"/>
          </p:nvPr>
        </p:nvSpPr>
        <p:spPr>
          <a:noFill/>
          <a:ln/>
        </p:spPr>
        <p:txBody>
          <a:bodyPr/>
          <a:lstStyle/>
          <a:p>
            <a:r>
              <a:rPr lang="en-US" smtClean="0"/>
              <a:t>The database handed over to renal unit – NCP for continuation</a:t>
            </a:r>
          </a:p>
        </p:txBody>
      </p:sp>
      <p:sp>
        <p:nvSpPr>
          <p:cNvPr id="117763" name="Slide Number Placeholder 3"/>
          <p:cNvSpPr>
            <a:spLocks noGrp="1"/>
          </p:cNvSpPr>
          <p:nvPr>
            <p:ph type="sldNum" sz="quarter" idx="5"/>
          </p:nvPr>
        </p:nvSpPr>
        <p:spPr>
          <a:noFill/>
        </p:spPr>
        <p:txBody>
          <a:bodyPr/>
          <a:lstStyle/>
          <a:p>
            <a:pPr defTabSz="928688"/>
            <a:fld id="{692E5747-FFC8-4673-A015-4A2518717796}" type="slidenum">
              <a:rPr lang="en-US" smtClean="0"/>
              <a:pPr defTabSz="928688"/>
              <a:t>65</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xfrm>
            <a:off x="1258888" y="720725"/>
            <a:ext cx="4799012" cy="3598863"/>
          </a:xfrm>
          <a:ln/>
        </p:spPr>
      </p:sp>
      <p:sp>
        <p:nvSpPr>
          <p:cNvPr id="1198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1258888" y="720725"/>
            <a:ext cx="4799012" cy="3598863"/>
          </a:xfrm>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xfrm>
            <a:off x="1258888" y="720725"/>
            <a:ext cx="4799012" cy="3598863"/>
          </a:xfrm>
          <a:ln/>
        </p:spPr>
      </p:sp>
      <p:sp>
        <p:nvSpPr>
          <p:cNvPr id="123906" name="Notes Placeholder 2"/>
          <p:cNvSpPr>
            <a:spLocks noGrp="1"/>
          </p:cNvSpPr>
          <p:nvPr>
            <p:ph type="body" idx="1"/>
          </p:nvPr>
        </p:nvSpPr>
        <p:spPr>
          <a:noFill/>
          <a:ln/>
        </p:spPr>
        <p:txBody>
          <a:bodyPr/>
          <a:lstStyle/>
          <a:p>
            <a:r>
              <a:rPr lang="en-US" smtClean="0"/>
              <a:t>Standard screening tool with optimal sensitivity and specifity and excludes CKD caused by known causes needed – most research use dipstick protein</a:t>
            </a:r>
          </a:p>
        </p:txBody>
      </p:sp>
      <p:sp>
        <p:nvSpPr>
          <p:cNvPr id="123907" name="Slide Number Placeholder 3"/>
          <p:cNvSpPr>
            <a:spLocks noGrp="1"/>
          </p:cNvSpPr>
          <p:nvPr>
            <p:ph type="sldNum" sz="quarter" idx="5"/>
          </p:nvPr>
        </p:nvSpPr>
        <p:spPr>
          <a:noFill/>
        </p:spPr>
        <p:txBody>
          <a:bodyPr/>
          <a:lstStyle/>
          <a:p>
            <a:pPr defTabSz="928688"/>
            <a:fld id="{58CFFCFB-2625-45AA-BE20-70EF89D66CB1}" type="slidenum">
              <a:rPr lang="en-US" smtClean="0"/>
              <a:pPr defTabSz="928688"/>
              <a:t>68</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xfrm>
            <a:off x="1258888" y="720725"/>
            <a:ext cx="4799012" cy="3598863"/>
          </a:xfrm>
          <a:ln/>
        </p:spPr>
      </p:sp>
      <p:sp>
        <p:nvSpPr>
          <p:cNvPr id="1259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xfrm>
            <a:off x="1258888" y="720725"/>
            <a:ext cx="4799012" cy="3598863"/>
          </a:xfrm>
          <a:ln/>
        </p:spPr>
      </p:sp>
      <p:sp>
        <p:nvSpPr>
          <p:cNvPr id="89090" name="Notes Placeholder 2"/>
          <p:cNvSpPr>
            <a:spLocks noGrp="1"/>
          </p:cNvSpPr>
          <p:nvPr>
            <p:ph type="body" idx="1"/>
          </p:nvPr>
        </p:nvSpPr>
        <p:spPr>
          <a:noFill/>
          <a:ln/>
        </p:spPr>
        <p:txBody>
          <a:bodyPr/>
          <a:lstStyle/>
          <a:p>
            <a:r>
              <a:rPr lang="en-US" smtClean="0"/>
              <a:t>Cadmium level in Rice by Codex Alimentarius is 0.2mg/kg</a:t>
            </a:r>
          </a:p>
          <a:p>
            <a:r>
              <a:rPr lang="en-US" smtClean="0"/>
              <a:t>Cadmium Level for vegetables by Codex Alimentarius is 0.2mg/kg by commission of european communities is 0.05mg/kg</a:t>
            </a:r>
          </a:p>
          <a:p>
            <a:r>
              <a:rPr lang="en-US" smtClean="0"/>
              <a:t>Provisional Tolerable Weekly Intake (PTWI) for cadmium is 5.8mcg/kg body weight (Joint FAO/WHO expert Committeeon food additives (JECOFA) in 2010 (previously it was 7mcg/kg body weight)</a:t>
            </a:r>
          </a:p>
          <a:p>
            <a:r>
              <a:rPr lang="en-US" smtClean="0"/>
              <a:t>More recently the scientific panel on contaminants in the food chain recommended lowering PTWI of cadmium to 2.52mcg/kg body weight</a:t>
            </a:r>
          </a:p>
          <a:p>
            <a:r>
              <a:rPr lang="en-US" smtClean="0"/>
              <a:t>The PTWI for lead is set at 0.025mcg/kg body weight per week</a:t>
            </a:r>
          </a:p>
          <a:p>
            <a:r>
              <a:rPr lang="en-US" smtClean="0"/>
              <a:t>The PTWI for Arsenic is 0.015mg/kg body weight per week was withdrawn and the recommendation is to keep the concentration of Arsenic as low as possible</a:t>
            </a:r>
          </a:p>
          <a:p>
            <a:endParaRPr lang="en-US" smtClean="0"/>
          </a:p>
        </p:txBody>
      </p:sp>
      <p:sp>
        <p:nvSpPr>
          <p:cNvPr id="89091" name="Slide Number Placeholder 3"/>
          <p:cNvSpPr>
            <a:spLocks noGrp="1"/>
          </p:cNvSpPr>
          <p:nvPr>
            <p:ph type="sldNum" sz="quarter" idx="5"/>
          </p:nvPr>
        </p:nvSpPr>
        <p:spPr>
          <a:noFill/>
        </p:spPr>
        <p:txBody>
          <a:bodyPr/>
          <a:lstStyle/>
          <a:p>
            <a:pPr defTabSz="928688"/>
            <a:fld id="{5181CEB9-0051-4EC4-A875-6ABBF0072F45}" type="slidenum">
              <a:rPr lang="en-US" smtClean="0"/>
              <a:pPr defTabSz="928688"/>
              <a:t>70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xfrm>
            <a:off x="1258888" y="720725"/>
            <a:ext cx="4799012" cy="3598863"/>
          </a:xfrm>
          <a:ln/>
        </p:spPr>
      </p:sp>
      <p:sp>
        <p:nvSpPr>
          <p:cNvPr id="128002" name="Notes Placeholder 2"/>
          <p:cNvSpPr>
            <a:spLocks noGrp="1"/>
          </p:cNvSpPr>
          <p:nvPr>
            <p:ph type="body" idx="1"/>
          </p:nvPr>
        </p:nvSpPr>
        <p:spPr>
          <a:noFill/>
          <a:ln/>
        </p:spPr>
        <p:txBody>
          <a:bodyPr/>
          <a:lstStyle/>
          <a:p>
            <a:r>
              <a:rPr lang="en-US" smtClean="0"/>
              <a:t>Standard screening tool with optimal sensitivity and specifity and excludes CKD caused by known causes needed – most research use dipstick protein</a:t>
            </a:r>
          </a:p>
        </p:txBody>
      </p:sp>
      <p:sp>
        <p:nvSpPr>
          <p:cNvPr id="128003" name="Slide Number Placeholder 3"/>
          <p:cNvSpPr>
            <a:spLocks noGrp="1"/>
          </p:cNvSpPr>
          <p:nvPr>
            <p:ph type="sldNum" sz="quarter" idx="5"/>
          </p:nvPr>
        </p:nvSpPr>
        <p:spPr>
          <a:noFill/>
        </p:spPr>
        <p:txBody>
          <a:bodyPr/>
          <a:lstStyle/>
          <a:p>
            <a:pPr defTabSz="928688"/>
            <a:fld id="{4552E9FB-754F-4DE1-8A81-09BB40319E23}" type="slidenum">
              <a:rPr lang="en-US" smtClean="0"/>
              <a:pPr defTabSz="928688"/>
              <a:t>71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1258888" y="720725"/>
            <a:ext cx="4799012" cy="3598863"/>
          </a:xfrm>
          <a:ln/>
        </p:spPr>
      </p:sp>
      <p:sp>
        <p:nvSpPr>
          <p:cNvPr id="1300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1258888" y="720725"/>
            <a:ext cx="4799012" cy="3598863"/>
          </a:xfrm>
          <a:ln/>
        </p:spPr>
      </p:sp>
      <p:sp>
        <p:nvSpPr>
          <p:cNvPr id="29698" name="Notes Placeholder 2"/>
          <p:cNvSpPr>
            <a:spLocks noGrp="1"/>
          </p:cNvSpPr>
          <p:nvPr>
            <p:ph type="body" idx="1"/>
          </p:nvPr>
        </p:nvSpPr>
        <p:spPr>
          <a:noFill/>
          <a:ln/>
        </p:spPr>
        <p:txBody>
          <a:bodyPr/>
          <a:lstStyle/>
          <a:p>
            <a:r>
              <a:rPr lang="en-US" smtClean="0"/>
              <a:t>Standard screening tool with optimal sensitivity and specifity and excludes CKD caused by known causes needed – most research use dipstick protein</a:t>
            </a:r>
          </a:p>
        </p:txBody>
      </p:sp>
      <p:sp>
        <p:nvSpPr>
          <p:cNvPr id="29699" name="Slide Number Placeholder 3"/>
          <p:cNvSpPr>
            <a:spLocks noGrp="1"/>
          </p:cNvSpPr>
          <p:nvPr>
            <p:ph type="sldNum" sz="quarter" idx="5"/>
          </p:nvPr>
        </p:nvSpPr>
        <p:spPr>
          <a:noFill/>
        </p:spPr>
        <p:txBody>
          <a:bodyPr/>
          <a:lstStyle/>
          <a:p>
            <a:pPr defTabSz="928688"/>
            <a:fld id="{34C012A7-725D-4D74-8428-6C32D1B9169A}" type="slidenum">
              <a:rPr lang="en-US" smtClean="0"/>
              <a:pPr defTabSz="928688"/>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1258888" y="720725"/>
            <a:ext cx="4799012" cy="3598863"/>
          </a:xfrm>
          <a:ln/>
        </p:spPr>
      </p:sp>
      <p:sp>
        <p:nvSpPr>
          <p:cNvPr id="1320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xfrm>
            <a:off x="1258888" y="720725"/>
            <a:ext cx="4799012" cy="3598863"/>
          </a:xfrm>
          <a:ln/>
        </p:spPr>
      </p:sp>
      <p:sp>
        <p:nvSpPr>
          <p:cNvPr id="134146" name="Notes Placeholder 2"/>
          <p:cNvSpPr>
            <a:spLocks noGrp="1"/>
          </p:cNvSpPr>
          <p:nvPr>
            <p:ph type="body" idx="1"/>
          </p:nvPr>
        </p:nvSpPr>
        <p:spPr>
          <a:noFill/>
          <a:ln/>
        </p:spPr>
        <p:txBody>
          <a:bodyPr/>
          <a:lstStyle/>
          <a:p>
            <a:r>
              <a:rPr lang="en-US" smtClean="0"/>
              <a:t>The database handed over to renal unit – NCP for continuation</a:t>
            </a:r>
          </a:p>
        </p:txBody>
      </p:sp>
      <p:sp>
        <p:nvSpPr>
          <p:cNvPr id="134147" name="Slide Number Placeholder 3"/>
          <p:cNvSpPr>
            <a:spLocks noGrp="1"/>
          </p:cNvSpPr>
          <p:nvPr>
            <p:ph type="sldNum" sz="quarter" idx="5"/>
          </p:nvPr>
        </p:nvSpPr>
        <p:spPr>
          <a:noFill/>
        </p:spPr>
        <p:txBody>
          <a:bodyPr/>
          <a:lstStyle/>
          <a:p>
            <a:pPr defTabSz="928688"/>
            <a:fld id="{B37E9DA7-2CA2-4985-A0FA-4ECB4885FAAA}" type="slidenum">
              <a:rPr lang="en-US" smtClean="0"/>
              <a:pPr defTabSz="928688"/>
              <a:t>74</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xfrm>
            <a:off x="1258888" y="720725"/>
            <a:ext cx="4799012" cy="3598863"/>
          </a:xfrm>
          <a:ln/>
        </p:spPr>
      </p:sp>
      <p:sp>
        <p:nvSpPr>
          <p:cNvPr id="136194" name="Notes Placeholder 2"/>
          <p:cNvSpPr>
            <a:spLocks noGrp="1"/>
          </p:cNvSpPr>
          <p:nvPr>
            <p:ph type="body" idx="1"/>
          </p:nvPr>
        </p:nvSpPr>
        <p:spPr>
          <a:noFill/>
          <a:ln/>
        </p:spPr>
        <p:txBody>
          <a:bodyPr/>
          <a:lstStyle/>
          <a:p>
            <a:r>
              <a:rPr lang="en-US" smtClean="0"/>
              <a:t>The database handed over to renal unit – NCP for continuation</a:t>
            </a:r>
          </a:p>
        </p:txBody>
      </p:sp>
      <p:sp>
        <p:nvSpPr>
          <p:cNvPr id="136195" name="Slide Number Placeholder 3"/>
          <p:cNvSpPr>
            <a:spLocks noGrp="1"/>
          </p:cNvSpPr>
          <p:nvPr>
            <p:ph type="sldNum" sz="quarter" idx="5"/>
          </p:nvPr>
        </p:nvSpPr>
        <p:spPr>
          <a:noFill/>
        </p:spPr>
        <p:txBody>
          <a:bodyPr/>
          <a:lstStyle/>
          <a:p>
            <a:pPr defTabSz="928688"/>
            <a:fld id="{2B345AB6-6B35-40FA-9E69-DA660CA3419D}" type="slidenum">
              <a:rPr lang="en-US" smtClean="0"/>
              <a:pPr defTabSz="928688"/>
              <a:t>75</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1258888" y="720725"/>
            <a:ext cx="4799012" cy="3598863"/>
          </a:xfrm>
          <a:ln/>
        </p:spPr>
      </p:sp>
      <p:sp>
        <p:nvSpPr>
          <p:cNvPr id="1382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xfrm>
            <a:off x="1258888" y="720725"/>
            <a:ext cx="4799012" cy="3598863"/>
          </a:xfrm>
          <a:ln/>
        </p:spPr>
      </p:sp>
      <p:sp>
        <p:nvSpPr>
          <p:cNvPr id="140290" name="Notes Placeholder 2"/>
          <p:cNvSpPr>
            <a:spLocks noGrp="1"/>
          </p:cNvSpPr>
          <p:nvPr>
            <p:ph type="body" idx="1"/>
          </p:nvPr>
        </p:nvSpPr>
        <p:spPr>
          <a:noFill/>
          <a:ln/>
        </p:spPr>
        <p:txBody>
          <a:bodyPr/>
          <a:lstStyle/>
          <a:p>
            <a:endParaRPr lang="en-US" smtClean="0"/>
          </a:p>
        </p:txBody>
      </p:sp>
      <p:sp>
        <p:nvSpPr>
          <p:cNvPr id="140291" name="Slide Number Placeholder 3"/>
          <p:cNvSpPr>
            <a:spLocks noGrp="1"/>
          </p:cNvSpPr>
          <p:nvPr>
            <p:ph type="sldNum" sz="quarter" idx="5"/>
          </p:nvPr>
        </p:nvSpPr>
        <p:spPr>
          <a:noFill/>
        </p:spPr>
        <p:txBody>
          <a:bodyPr/>
          <a:lstStyle/>
          <a:p>
            <a:pPr defTabSz="928688"/>
            <a:fld id="{3D338185-08DF-4421-ACE0-54FF19955622}" type="slidenum">
              <a:rPr lang="en-US" smtClean="0"/>
              <a:pPr defTabSz="928688"/>
              <a:t>77</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258888" y="720725"/>
            <a:ext cx="4799012" cy="3598863"/>
          </a:xfrm>
          <a:ln/>
        </p:spPr>
      </p:sp>
      <p:sp>
        <p:nvSpPr>
          <p:cNvPr id="142338" name="Notes Placeholder 2"/>
          <p:cNvSpPr>
            <a:spLocks noGrp="1"/>
          </p:cNvSpPr>
          <p:nvPr>
            <p:ph type="body" idx="1"/>
          </p:nvPr>
        </p:nvSpPr>
        <p:spPr>
          <a:noFill/>
          <a:ln/>
        </p:spPr>
        <p:txBody>
          <a:bodyPr/>
          <a:lstStyle/>
          <a:p>
            <a:endParaRPr lang="en-US" smtClean="0"/>
          </a:p>
        </p:txBody>
      </p:sp>
      <p:sp>
        <p:nvSpPr>
          <p:cNvPr id="142339" name="Slide Number Placeholder 3"/>
          <p:cNvSpPr>
            <a:spLocks noGrp="1"/>
          </p:cNvSpPr>
          <p:nvPr>
            <p:ph type="sldNum" sz="quarter" idx="5"/>
          </p:nvPr>
        </p:nvSpPr>
        <p:spPr>
          <a:noFill/>
        </p:spPr>
        <p:txBody>
          <a:bodyPr/>
          <a:lstStyle/>
          <a:p>
            <a:pPr defTabSz="928688"/>
            <a:fld id="{D8EBA373-CF9A-4EC3-8C16-EE32388307AB}" type="slidenum">
              <a:rPr lang="en-US" smtClean="0"/>
              <a:pPr defTabSz="928688"/>
              <a:t>78</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xfrm>
            <a:off x="1258888" y="720725"/>
            <a:ext cx="4799012" cy="3598863"/>
          </a:xfrm>
          <a:ln/>
        </p:spPr>
      </p:sp>
      <p:sp>
        <p:nvSpPr>
          <p:cNvPr id="144386" name="Notes Placeholder 2"/>
          <p:cNvSpPr>
            <a:spLocks noGrp="1"/>
          </p:cNvSpPr>
          <p:nvPr>
            <p:ph type="body" idx="1"/>
          </p:nvPr>
        </p:nvSpPr>
        <p:spPr>
          <a:noFill/>
          <a:ln/>
        </p:spPr>
        <p:txBody>
          <a:bodyPr/>
          <a:lstStyle/>
          <a:p>
            <a:endParaRPr lang="en-US" smtClean="0"/>
          </a:p>
        </p:txBody>
      </p:sp>
      <p:sp>
        <p:nvSpPr>
          <p:cNvPr id="144387" name="Slide Number Placeholder 3"/>
          <p:cNvSpPr>
            <a:spLocks noGrp="1"/>
          </p:cNvSpPr>
          <p:nvPr>
            <p:ph type="sldNum" sz="quarter" idx="5"/>
          </p:nvPr>
        </p:nvSpPr>
        <p:spPr>
          <a:noFill/>
        </p:spPr>
        <p:txBody>
          <a:bodyPr/>
          <a:lstStyle/>
          <a:p>
            <a:pPr defTabSz="928688"/>
            <a:fld id="{5C8B775D-FF0D-49BA-81FE-7318961AB41F}" type="slidenum">
              <a:rPr lang="en-US" smtClean="0"/>
              <a:pPr defTabSz="928688"/>
              <a:t>79</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xfrm>
            <a:off x="1258888" y="720725"/>
            <a:ext cx="4799012" cy="3598863"/>
          </a:xfrm>
          <a:ln/>
        </p:spPr>
      </p:sp>
      <p:sp>
        <p:nvSpPr>
          <p:cNvPr id="146434" name="Notes Placeholder 2"/>
          <p:cNvSpPr>
            <a:spLocks noGrp="1"/>
          </p:cNvSpPr>
          <p:nvPr>
            <p:ph type="body" idx="1"/>
          </p:nvPr>
        </p:nvSpPr>
        <p:spPr>
          <a:noFill/>
          <a:ln/>
        </p:spPr>
        <p:txBody>
          <a:bodyPr/>
          <a:lstStyle/>
          <a:p>
            <a:endParaRPr lang="en-US" smtClean="0"/>
          </a:p>
        </p:txBody>
      </p:sp>
      <p:sp>
        <p:nvSpPr>
          <p:cNvPr id="146435" name="Slide Number Placeholder 3"/>
          <p:cNvSpPr>
            <a:spLocks noGrp="1"/>
          </p:cNvSpPr>
          <p:nvPr>
            <p:ph type="sldNum" sz="quarter" idx="5"/>
          </p:nvPr>
        </p:nvSpPr>
        <p:spPr>
          <a:noFill/>
        </p:spPr>
        <p:txBody>
          <a:bodyPr/>
          <a:lstStyle/>
          <a:p>
            <a:pPr defTabSz="928688"/>
            <a:fld id="{2818D2E6-BD7C-4F20-904F-E054A46047CA}" type="slidenum">
              <a:rPr lang="en-US" smtClean="0"/>
              <a:pPr defTabSz="928688"/>
              <a:t>80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xfrm>
            <a:off x="1258888" y="720725"/>
            <a:ext cx="4799012" cy="3598863"/>
          </a:xfrm>
          <a:ln/>
        </p:spPr>
      </p:sp>
      <p:sp>
        <p:nvSpPr>
          <p:cNvPr id="148482" name="Notes Placeholder 2"/>
          <p:cNvSpPr>
            <a:spLocks noGrp="1"/>
          </p:cNvSpPr>
          <p:nvPr>
            <p:ph type="body" idx="1"/>
          </p:nvPr>
        </p:nvSpPr>
        <p:spPr>
          <a:noFill/>
          <a:ln/>
        </p:spPr>
        <p:txBody>
          <a:bodyPr/>
          <a:lstStyle/>
          <a:p>
            <a:endParaRPr lang="en-US" smtClean="0"/>
          </a:p>
        </p:txBody>
      </p:sp>
      <p:sp>
        <p:nvSpPr>
          <p:cNvPr id="148483" name="Slide Number Placeholder 3"/>
          <p:cNvSpPr>
            <a:spLocks noGrp="1"/>
          </p:cNvSpPr>
          <p:nvPr>
            <p:ph type="sldNum" sz="quarter" idx="5"/>
          </p:nvPr>
        </p:nvSpPr>
        <p:spPr>
          <a:noFill/>
        </p:spPr>
        <p:txBody>
          <a:bodyPr/>
          <a:lstStyle/>
          <a:p>
            <a:pPr defTabSz="928688"/>
            <a:fld id="{0F8AC97B-04DA-46A7-8F9D-00E336D42705}" type="slidenum">
              <a:rPr lang="en-US" smtClean="0"/>
              <a:pPr defTabSz="928688"/>
              <a:t>81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1258888" y="720725"/>
            <a:ext cx="4799012" cy="3598863"/>
          </a:xfrm>
          <a:ln/>
        </p:spPr>
      </p:sp>
      <p:sp>
        <p:nvSpPr>
          <p:cNvPr id="150530" name="Notes Placeholder 2"/>
          <p:cNvSpPr>
            <a:spLocks noGrp="1"/>
          </p:cNvSpPr>
          <p:nvPr>
            <p:ph type="body" idx="1"/>
          </p:nvPr>
        </p:nvSpPr>
        <p:spPr>
          <a:noFill/>
          <a:ln/>
        </p:spPr>
        <p:txBody>
          <a:bodyPr/>
          <a:lstStyle/>
          <a:p>
            <a:endParaRPr lang="en-US" smtClean="0"/>
          </a:p>
        </p:txBody>
      </p:sp>
      <p:sp>
        <p:nvSpPr>
          <p:cNvPr id="150531" name="Slide Number Placeholder 3"/>
          <p:cNvSpPr>
            <a:spLocks noGrp="1"/>
          </p:cNvSpPr>
          <p:nvPr>
            <p:ph type="sldNum" sz="quarter" idx="5"/>
          </p:nvPr>
        </p:nvSpPr>
        <p:spPr>
          <a:noFill/>
        </p:spPr>
        <p:txBody>
          <a:bodyPr/>
          <a:lstStyle/>
          <a:p>
            <a:pPr defTabSz="928688"/>
            <a:fld id="{0D6770B3-BFE7-4386-AB39-B90429D611BA}" type="slidenum">
              <a:rPr lang="en-US" smtClean="0"/>
              <a:pPr defTabSz="928688"/>
              <a:t>82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258888" y="720725"/>
            <a:ext cx="4799012" cy="3598863"/>
          </a:xfrm>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1258888" y="720725"/>
            <a:ext cx="4799012" cy="3598863"/>
          </a:xfrm>
          <a:ln/>
        </p:spPr>
      </p:sp>
      <p:sp>
        <p:nvSpPr>
          <p:cNvPr id="152578" name="Notes Placeholder 2"/>
          <p:cNvSpPr>
            <a:spLocks noGrp="1"/>
          </p:cNvSpPr>
          <p:nvPr>
            <p:ph type="body" idx="1"/>
          </p:nvPr>
        </p:nvSpPr>
        <p:spPr>
          <a:noFill/>
          <a:ln/>
        </p:spPr>
        <p:txBody>
          <a:bodyPr/>
          <a:lstStyle/>
          <a:p>
            <a:endParaRPr lang="en-US" smtClean="0"/>
          </a:p>
        </p:txBody>
      </p:sp>
      <p:sp>
        <p:nvSpPr>
          <p:cNvPr id="152579" name="Slide Number Placeholder 3"/>
          <p:cNvSpPr>
            <a:spLocks noGrp="1"/>
          </p:cNvSpPr>
          <p:nvPr>
            <p:ph type="sldNum" sz="quarter" idx="5"/>
          </p:nvPr>
        </p:nvSpPr>
        <p:spPr>
          <a:noFill/>
        </p:spPr>
        <p:txBody>
          <a:bodyPr/>
          <a:lstStyle/>
          <a:p>
            <a:pPr defTabSz="928688"/>
            <a:fld id="{4A2E9268-7A23-4FB5-ACC4-1CDB5D03C5C2}" type="slidenum">
              <a:rPr lang="en-US" smtClean="0"/>
              <a:pPr defTabSz="928688"/>
              <a:t>83</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xfrm>
            <a:off x="1258888" y="720725"/>
            <a:ext cx="4799012" cy="3598863"/>
          </a:xfrm>
          <a:ln/>
        </p:spPr>
      </p:sp>
      <p:sp>
        <p:nvSpPr>
          <p:cNvPr id="154626" name="Notes Placeholder 2"/>
          <p:cNvSpPr>
            <a:spLocks noGrp="1"/>
          </p:cNvSpPr>
          <p:nvPr>
            <p:ph type="body" idx="1"/>
          </p:nvPr>
        </p:nvSpPr>
        <p:spPr>
          <a:noFill/>
          <a:ln/>
        </p:spPr>
        <p:txBody>
          <a:bodyPr/>
          <a:lstStyle/>
          <a:p>
            <a:endParaRPr lang="en-US" smtClean="0"/>
          </a:p>
        </p:txBody>
      </p:sp>
      <p:sp>
        <p:nvSpPr>
          <p:cNvPr id="154627" name="Slide Number Placeholder 3"/>
          <p:cNvSpPr>
            <a:spLocks noGrp="1"/>
          </p:cNvSpPr>
          <p:nvPr>
            <p:ph type="sldNum" sz="quarter" idx="5"/>
          </p:nvPr>
        </p:nvSpPr>
        <p:spPr>
          <a:noFill/>
        </p:spPr>
        <p:txBody>
          <a:bodyPr/>
          <a:lstStyle/>
          <a:p>
            <a:pPr defTabSz="928688"/>
            <a:fld id="{F102EE4D-C16F-420F-9F59-85F2D9972F45}" type="slidenum">
              <a:rPr lang="en-US" smtClean="0"/>
              <a:pPr defTabSz="928688"/>
              <a:t>84</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xfrm>
            <a:off x="1258888" y="720725"/>
            <a:ext cx="4799012" cy="3598863"/>
          </a:xfrm>
          <a:ln/>
        </p:spPr>
      </p:sp>
      <p:sp>
        <p:nvSpPr>
          <p:cNvPr id="156674" name="Notes Placeholder 2"/>
          <p:cNvSpPr>
            <a:spLocks noGrp="1"/>
          </p:cNvSpPr>
          <p:nvPr>
            <p:ph type="body" idx="1"/>
          </p:nvPr>
        </p:nvSpPr>
        <p:spPr>
          <a:noFill/>
          <a:ln/>
        </p:spPr>
        <p:txBody>
          <a:bodyPr/>
          <a:lstStyle/>
          <a:p>
            <a:endParaRPr lang="en-US" smtClean="0"/>
          </a:p>
        </p:txBody>
      </p:sp>
      <p:sp>
        <p:nvSpPr>
          <p:cNvPr id="156675" name="Slide Number Placeholder 3"/>
          <p:cNvSpPr>
            <a:spLocks noGrp="1"/>
          </p:cNvSpPr>
          <p:nvPr>
            <p:ph type="sldNum" sz="quarter" idx="5"/>
          </p:nvPr>
        </p:nvSpPr>
        <p:spPr>
          <a:noFill/>
        </p:spPr>
        <p:txBody>
          <a:bodyPr/>
          <a:lstStyle/>
          <a:p>
            <a:pPr defTabSz="928688"/>
            <a:fld id="{023038AA-0A7D-4A37-A0F5-895069598FFA}" type="slidenum">
              <a:rPr lang="en-US" smtClean="0"/>
              <a:pPr defTabSz="928688"/>
              <a:t>85</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1258888" y="720725"/>
            <a:ext cx="4799012" cy="3598863"/>
          </a:xfrm>
          <a:ln/>
        </p:spPr>
      </p:sp>
      <p:sp>
        <p:nvSpPr>
          <p:cNvPr id="158722" name="Notes Placeholder 2"/>
          <p:cNvSpPr>
            <a:spLocks noGrp="1"/>
          </p:cNvSpPr>
          <p:nvPr>
            <p:ph type="body" idx="1"/>
          </p:nvPr>
        </p:nvSpPr>
        <p:spPr>
          <a:noFill/>
          <a:ln/>
        </p:spPr>
        <p:txBody>
          <a:bodyPr/>
          <a:lstStyle/>
          <a:p>
            <a:endParaRPr lang="en-US" smtClean="0"/>
          </a:p>
        </p:txBody>
      </p:sp>
      <p:sp>
        <p:nvSpPr>
          <p:cNvPr id="158723"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C797C7ED-2827-4F0D-BF99-DC07283F2AC5}" type="slidenum">
              <a:rPr lang="en-US" sz="1300">
                <a:latin typeface="Times New Roman" pitchFamily="18" charset="0"/>
              </a:rPr>
              <a:pPr algn="r" defTabSz="928688" eaLnBrk="0" hangingPunct="0"/>
              <a:t>86</a:t>
            </a:fld>
            <a:endParaRPr lang="en-US" sz="130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xfrm>
            <a:off x="1258888" y="720725"/>
            <a:ext cx="4799012" cy="3598863"/>
          </a:xfrm>
          <a:ln/>
        </p:spPr>
      </p:sp>
      <p:sp>
        <p:nvSpPr>
          <p:cNvPr id="160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xfrm>
            <a:off x="1258888" y="720725"/>
            <a:ext cx="4799012" cy="3598863"/>
          </a:xfrm>
          <a:ln/>
        </p:spPr>
      </p:sp>
      <p:sp>
        <p:nvSpPr>
          <p:cNvPr id="162818" name="Notes Placeholder 2"/>
          <p:cNvSpPr>
            <a:spLocks noGrp="1"/>
          </p:cNvSpPr>
          <p:nvPr>
            <p:ph type="body" idx="1"/>
          </p:nvPr>
        </p:nvSpPr>
        <p:spPr>
          <a:noFill/>
          <a:ln/>
        </p:spPr>
        <p:txBody>
          <a:bodyPr/>
          <a:lstStyle/>
          <a:p>
            <a:endParaRPr lang="en-US" smtClean="0"/>
          </a:p>
        </p:txBody>
      </p:sp>
      <p:sp>
        <p:nvSpPr>
          <p:cNvPr id="162819"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CAC914DB-43B5-4679-8130-27F37AEB976C}" type="slidenum">
              <a:rPr lang="en-US" sz="1300">
                <a:latin typeface="Times New Roman" pitchFamily="18" charset="0"/>
              </a:rPr>
              <a:pPr algn="r" defTabSz="928688" eaLnBrk="0" hangingPunct="0"/>
              <a:t>88</a:t>
            </a:fld>
            <a:endParaRPr lang="en-US" sz="130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258888" y="720725"/>
            <a:ext cx="4799012" cy="3598863"/>
          </a:xfrm>
          <a:ln/>
        </p:spPr>
      </p:sp>
      <p:sp>
        <p:nvSpPr>
          <p:cNvPr id="1648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xfrm>
            <a:off x="1258888" y="720725"/>
            <a:ext cx="4799012" cy="3598863"/>
          </a:xfrm>
          <a:ln/>
        </p:spPr>
      </p:sp>
      <p:sp>
        <p:nvSpPr>
          <p:cNvPr id="166914" name="Notes Placeholder 2"/>
          <p:cNvSpPr>
            <a:spLocks noGrp="1"/>
          </p:cNvSpPr>
          <p:nvPr>
            <p:ph type="body" idx="1"/>
          </p:nvPr>
        </p:nvSpPr>
        <p:spPr>
          <a:noFill/>
          <a:ln/>
        </p:spPr>
        <p:txBody>
          <a:bodyPr/>
          <a:lstStyle/>
          <a:p>
            <a:endParaRPr lang="en-US" smtClean="0"/>
          </a:p>
        </p:txBody>
      </p:sp>
      <p:sp>
        <p:nvSpPr>
          <p:cNvPr id="166915"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8027DAC6-E9B8-49A7-8108-10A49BCEE89B}" type="slidenum">
              <a:rPr lang="en-US" sz="1300">
                <a:latin typeface="Times New Roman" pitchFamily="18" charset="0"/>
              </a:rPr>
              <a:pPr algn="r" defTabSz="928688" eaLnBrk="0" hangingPunct="0"/>
              <a:t>90</a:t>
            </a:fld>
            <a:endParaRPr lang="en-US" sz="130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xfrm>
            <a:off x="1258888" y="720725"/>
            <a:ext cx="4799012" cy="3598863"/>
          </a:xfrm>
          <a:ln/>
        </p:spPr>
      </p:sp>
      <p:sp>
        <p:nvSpPr>
          <p:cNvPr id="168962" name="Notes Placeholder 2"/>
          <p:cNvSpPr>
            <a:spLocks noGrp="1"/>
          </p:cNvSpPr>
          <p:nvPr>
            <p:ph type="body" idx="1"/>
          </p:nvPr>
        </p:nvSpPr>
        <p:spPr>
          <a:noFill/>
          <a:ln/>
        </p:spPr>
        <p:txBody>
          <a:bodyPr/>
          <a:lstStyle/>
          <a:p>
            <a:endParaRPr lang="en-US" smtClean="0"/>
          </a:p>
        </p:txBody>
      </p:sp>
      <p:sp>
        <p:nvSpPr>
          <p:cNvPr id="168963"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5FBDAB30-A401-4735-87B9-2644CF8867BC}" type="slidenum">
              <a:rPr lang="en-US" sz="1300">
                <a:latin typeface="Times New Roman" pitchFamily="18" charset="0"/>
              </a:rPr>
              <a:pPr algn="r" defTabSz="928688" eaLnBrk="0" hangingPunct="0"/>
              <a:t>91</a:t>
            </a:fld>
            <a:endParaRPr lang="en-US" sz="130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xfrm>
            <a:off x="1258888" y="720725"/>
            <a:ext cx="4799012" cy="3598863"/>
          </a:xfrm>
          <a:ln/>
        </p:spPr>
      </p:sp>
      <p:sp>
        <p:nvSpPr>
          <p:cNvPr id="171010" name="Notes Placeholder 2"/>
          <p:cNvSpPr>
            <a:spLocks noGrp="1"/>
          </p:cNvSpPr>
          <p:nvPr>
            <p:ph type="body" idx="1"/>
          </p:nvPr>
        </p:nvSpPr>
        <p:spPr>
          <a:noFill/>
          <a:ln/>
        </p:spPr>
        <p:txBody>
          <a:bodyPr/>
          <a:lstStyle/>
          <a:p>
            <a:endParaRPr lang="en-US" smtClean="0"/>
          </a:p>
        </p:txBody>
      </p:sp>
      <p:sp>
        <p:nvSpPr>
          <p:cNvPr id="171011" name="Slide Number Placeholder 3"/>
          <p:cNvSpPr txBox="1">
            <a:spLocks noGrp="1"/>
          </p:cNvSpPr>
          <p:nvPr/>
        </p:nvSpPr>
        <p:spPr bwMode="auto">
          <a:xfrm>
            <a:off x="4146192" y="9120680"/>
            <a:ext cx="3169008" cy="480520"/>
          </a:xfrm>
          <a:prstGeom prst="rect">
            <a:avLst/>
          </a:prstGeom>
          <a:noFill/>
          <a:ln w="9525">
            <a:noFill/>
            <a:miter lim="800000"/>
            <a:headEnd/>
            <a:tailEnd/>
          </a:ln>
        </p:spPr>
        <p:txBody>
          <a:bodyPr lIns="92858" tIns="46429" rIns="92858" bIns="46429" anchor="b"/>
          <a:lstStyle/>
          <a:p>
            <a:pPr algn="r" defTabSz="928688" eaLnBrk="0" hangingPunct="0"/>
            <a:fld id="{84E68B0C-181F-47BA-A902-B1F16AB8800D}" type="slidenum">
              <a:rPr lang="en-US" sz="1300">
                <a:latin typeface="Times New Roman" pitchFamily="18" charset="0"/>
              </a:rPr>
              <a:pPr algn="r" defTabSz="928688" eaLnBrk="0" hangingPunct="0"/>
              <a:t>92</a:t>
            </a:fld>
            <a:endParaRPr lang="en-US" sz="13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xfrm>
            <a:off x="1258888" y="720725"/>
            <a:ext cx="4799012" cy="3598863"/>
          </a:xfrm>
          <a:ln/>
        </p:spPr>
      </p:sp>
      <p:sp>
        <p:nvSpPr>
          <p:cNvPr id="35842" name="Notes Placeholder 2"/>
          <p:cNvSpPr>
            <a:spLocks noGrp="1"/>
          </p:cNvSpPr>
          <p:nvPr>
            <p:ph type="body" idx="1"/>
          </p:nvPr>
        </p:nvSpPr>
        <p:spPr>
          <a:noFill/>
          <a:ln/>
        </p:spPr>
        <p:txBody>
          <a:bodyPr/>
          <a:lstStyle/>
          <a:p>
            <a:r>
              <a:rPr lang="en-US" smtClean="0"/>
              <a:t>Ministry of Health = Colleges, Epidemiology unit, EOH, NCD unit, MRI</a:t>
            </a:r>
          </a:p>
        </p:txBody>
      </p:sp>
      <p:sp>
        <p:nvSpPr>
          <p:cNvPr id="35843" name="Slide Number Placeholder 3"/>
          <p:cNvSpPr>
            <a:spLocks noGrp="1"/>
          </p:cNvSpPr>
          <p:nvPr>
            <p:ph type="sldNum" sz="quarter" idx="5"/>
          </p:nvPr>
        </p:nvSpPr>
        <p:spPr>
          <a:noFill/>
        </p:spPr>
        <p:txBody>
          <a:bodyPr/>
          <a:lstStyle/>
          <a:p>
            <a:pPr defTabSz="928688"/>
            <a:fld id="{4533387A-2BF5-418D-BD57-E579EBFBFC1C}" type="slidenum">
              <a:rPr lang="en-US" smtClean="0"/>
              <a:pPr defTabSz="928688"/>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258888" y="720725"/>
            <a:ext cx="4799012" cy="3598863"/>
          </a:xfrm>
          <a:ln/>
        </p:spPr>
      </p:sp>
      <p:sp>
        <p:nvSpPr>
          <p:cNvPr id="173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258888" y="720725"/>
            <a:ext cx="4799012" cy="3598863"/>
          </a:xfrm>
          <a:ln/>
        </p:spPr>
      </p:sp>
      <p:sp>
        <p:nvSpPr>
          <p:cNvPr id="173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258888" y="720725"/>
            <a:ext cx="4799012" cy="3598863"/>
          </a:xfrm>
          <a:ln/>
        </p:spPr>
      </p:sp>
      <p:sp>
        <p:nvSpPr>
          <p:cNvPr id="176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xfrm>
            <a:off x="1258888" y="720725"/>
            <a:ext cx="4799012" cy="3598863"/>
          </a:xfrm>
          <a:ln/>
        </p:spPr>
      </p:sp>
      <p:sp>
        <p:nvSpPr>
          <p:cNvPr id="180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1258888" y="720725"/>
            <a:ext cx="4799012" cy="3598863"/>
          </a:xfrm>
          <a:ln/>
        </p:spPr>
      </p:sp>
      <p:sp>
        <p:nvSpPr>
          <p:cNvPr id="37890" name="Notes Placeholder 2"/>
          <p:cNvSpPr>
            <a:spLocks noGrp="1"/>
          </p:cNvSpPr>
          <p:nvPr>
            <p:ph type="body" idx="1"/>
          </p:nvPr>
        </p:nvSpPr>
        <p:spPr>
          <a:noFill/>
          <a:ln/>
        </p:spPr>
        <p:txBody>
          <a:bodyPr/>
          <a:lstStyle/>
          <a:p>
            <a:r>
              <a:rPr lang="en-US" smtClean="0"/>
              <a:t>Standard screening tool with optimal sensitivity and specifity and excludes CKD caused by known causes needed – most research use dipstick protein</a:t>
            </a:r>
          </a:p>
        </p:txBody>
      </p:sp>
      <p:sp>
        <p:nvSpPr>
          <p:cNvPr id="37891" name="Slide Number Placeholder 3"/>
          <p:cNvSpPr>
            <a:spLocks noGrp="1"/>
          </p:cNvSpPr>
          <p:nvPr>
            <p:ph type="sldNum" sz="quarter" idx="5"/>
          </p:nvPr>
        </p:nvSpPr>
        <p:spPr>
          <a:noFill/>
        </p:spPr>
        <p:txBody>
          <a:bodyPr/>
          <a:lstStyle/>
          <a:p>
            <a:pPr defTabSz="928688"/>
            <a:fld id="{31D17865-337D-4749-950B-98122BCC8958}" type="slidenum">
              <a:rPr lang="en-US" smtClean="0"/>
              <a:pPr defTabSz="928688"/>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E79B97BB-B299-4141-9BEE-107A44F454F1}" type="datetime1">
              <a:rPr lang="en-US"/>
              <a:pPr>
                <a:defRPr/>
              </a:pPr>
              <a:t>13-Sep-2013</a:t>
            </a:fld>
            <a:endParaRPr lang="en-US" alt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B7C7CAAE-B09B-43C9-B55D-16B2E78A3EC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885E616-BCEC-4FAD-B690-75852E4E5619}" type="datetime1">
              <a:rPr lang="en-US"/>
              <a:pPr>
                <a:defRPr/>
              </a:pPr>
              <a:t>13-Sep-2013</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99A1C9C0-9981-461E-9A99-ED3CB3291BE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CFADF7-9CE5-4A61-84F6-2CC97BEF080C}" type="datetime1">
              <a:rPr lang="en-US"/>
              <a:pPr>
                <a:defRPr/>
              </a:pPr>
              <a:t>13-Sep-2013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170672C-FDDE-44D4-916D-A348A169260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E966139-4AE1-4F23-A37F-72B41DBA07F3}" type="datetime1">
              <a:rPr lang="en-US"/>
              <a:pPr>
                <a:defRPr/>
              </a:pPr>
              <a:t>13-Sep-2013</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6EE52CC5-6BAC-45C6-9EC0-AB61AEE46D61}" type="slidenum">
              <a:rPr lang="en-US" altLang="en-US"/>
              <a:pPr>
                <a:defRPr/>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29E7E33-8C4A-4AF9-8E7C-2F8E33D2A9FD}" type="datetime1">
              <a:rPr lang="en-US"/>
              <a:pPr>
                <a:defRPr/>
              </a:pPr>
              <a:t>13-Sep-2013</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22"/>
          <p:cNvSpPr>
            <a:spLocks noGrp="1"/>
          </p:cNvSpPr>
          <p:nvPr>
            <p:ph type="sldNum" sz="quarter" idx="12"/>
          </p:nvPr>
        </p:nvSpPr>
        <p:spPr/>
        <p:txBody>
          <a:bodyPr/>
          <a:lstStyle>
            <a:lvl1pPr>
              <a:defRPr/>
            </a:lvl1pPr>
          </a:lstStyle>
          <a:p>
            <a:pPr>
              <a:defRPr/>
            </a:pPr>
            <a:fld id="{74F70219-8771-40C7-BD25-17E8EDBB1DF3}"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4910138"/>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119E4F9F-626E-4390-9A18-10731223C67F}" type="datetime1">
              <a:rPr lang="en-US"/>
              <a:pPr>
                <a:defRPr/>
              </a:pPr>
              <a:t>13-Sep-2013</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298ACFE9-CD24-4FD8-9D92-74768B63A61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12E378E-F780-4875-8F43-608C7B4C2B15}" type="datetime1">
              <a:rPr lang="en-US"/>
              <a:pPr>
                <a:defRPr/>
              </a:pPr>
              <a:t>13-Sep-2013</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1CE4651F-D7AF-46C5-8492-8E3C6F1DAF9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8DA5CF3A-DB68-4C5F-8BBB-EDF10ED0CA36}" type="datetime1">
              <a:rPr lang="en-US"/>
              <a:pPr>
                <a:defRPr/>
              </a:pPr>
              <a:t>13-Sep-2013</a:t>
            </a:fld>
            <a:endParaRPr lang="en-US" alt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44E0AFE1-E7C9-4A13-B1EC-15F7D1C02F2A}"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809AC9D-452B-4BF1-94D5-633F55DEA5A8}" type="datetime1">
              <a:rPr lang="en-US"/>
              <a:pPr>
                <a:defRPr/>
              </a:pPr>
              <a:t>13-Sep-2013</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AB11EDBB-8FF7-4808-93AB-21C795B4A56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C2BDC69-F154-46FF-AA42-B66EDBF7CD75}" type="datetime1">
              <a:rPr lang="en-US"/>
              <a:pPr>
                <a:defRPr/>
              </a:pPr>
              <a:t>13-Sep-2013</a:t>
            </a:fld>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E7F9CBB8-E2F0-428A-9EE9-05533FF7BF4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96F630F8-6090-4ED4-AFC5-251672E769A4}" type="datetime1">
              <a:rPr lang="en-US"/>
              <a:pPr>
                <a:defRPr/>
              </a:pPr>
              <a:t>13-Sep-2013</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B4792083-BF6E-4839-AE46-2A426DCD3D9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F831FB7E-CF30-4DED-828A-3D3E803C1B6D}" type="datetime1">
              <a:rPr lang="en-US"/>
              <a:pPr>
                <a:defRPr/>
              </a:pPr>
              <a:t>13-Sep-2013</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3"/>
          <p:cNvSpPr>
            <a:spLocks noGrp="1"/>
          </p:cNvSpPr>
          <p:nvPr>
            <p:ph type="sldNum" sz="quarter" idx="12"/>
          </p:nvPr>
        </p:nvSpPr>
        <p:spPr/>
        <p:txBody>
          <a:bodyPr/>
          <a:lstStyle>
            <a:lvl1pPr>
              <a:defRPr/>
            </a:lvl1pPr>
          </a:lstStyle>
          <a:p>
            <a:pPr>
              <a:defRPr/>
            </a:pPr>
            <a:fld id="{5FA96CAD-2863-459F-9A9D-2D616532479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35089282-8114-46F0-9462-9535B437B746}" type="datetime1">
              <a:rPr lang="en-US"/>
              <a:pPr>
                <a:defRPr/>
              </a:pPr>
              <a:t>13-Sep-2013</a:t>
            </a:fld>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p:txBody>
          <a:bodyPr/>
          <a:lstStyle>
            <a:lvl1pPr>
              <a:defRPr/>
            </a:lvl1pPr>
          </a:lstStyle>
          <a:p>
            <a:pPr>
              <a:defRPr/>
            </a:pPr>
            <a:fld id="{A4AC1FB1-14DB-4438-A6B6-D83B5AF25C4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79DFC09E-F087-49FD-AB22-C4EF59A9C1F6}" type="datetime1">
              <a:rPr lang="en-US"/>
              <a:pPr>
                <a:defRPr/>
              </a:pPr>
              <a:t>13-Sep-2013</a:t>
            </a:fld>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p:txBody>
          <a:bodyPr/>
          <a:lstStyle>
            <a:lvl1pPr>
              <a:defRPr/>
            </a:lvl1pPr>
          </a:lstStyle>
          <a:p>
            <a:pPr>
              <a:defRPr/>
            </a:pPr>
            <a:fld id="{E8D5B84A-A010-47E8-84CD-B2A25BD42E3B}"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fld id="{33666A4A-DE86-4526-9E86-8C7F673BA21C}" type="datetime1">
              <a:rPr lang="en-US"/>
              <a:pPr>
                <a:defRPr/>
              </a:pPr>
              <a:t>13-Sep-2013</a:t>
            </a:fld>
            <a:endParaRPr lang="en-US" alt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lt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fld id="{9096CB60-4AEA-4D89-9FC5-027D53EC3297}" type="slidenum">
              <a:rPr lang="en-US" altLang="en-US"/>
              <a:pPr>
                <a:defRPr/>
              </a:pPr>
              <a:t>‹#›</a:t>
            </a:fld>
            <a:endParaRPr lang="en-US" alt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16" r:id="rId1"/>
    <p:sldLayoutId id="2147484115" r:id="rId2"/>
    <p:sldLayoutId id="2147484117" r:id="rId3"/>
    <p:sldLayoutId id="2147484114" r:id="rId4"/>
    <p:sldLayoutId id="2147484113" r:id="rId5"/>
    <p:sldLayoutId id="2147484118" r:id="rId6"/>
    <p:sldLayoutId id="2147484119" r:id="rId7"/>
    <p:sldLayoutId id="2147484120" r:id="rId8"/>
    <p:sldLayoutId id="2147484121" r:id="rId9"/>
    <p:sldLayoutId id="2147484112" r:id="rId10"/>
    <p:sldLayoutId id="2147484122" r:id="rId11"/>
    <p:sldLayoutId id="2147484111" r:id="rId12"/>
    <p:sldLayoutId id="2147484110" r:id="rId13"/>
    <p:sldLayoutId id="2147484109" r:id="rId14"/>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5.xml"/><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www.google.com/url?sa=i&amp;rct=j&amp;q=sri+lanka+flag&amp;source=images&amp;cd=&amp;cad=rja&amp;docid=50SxNgwItZfu7M&amp;tbnid=vVqiqhjcp-ihxM:&amp;ved=0CAUQjRw&amp;url=http://www.flags.net/SRLA.htm&amp;ei=PdTkUZ2lCIqWrAfSiIDoDw&amp;bvm=bv.48705608,d.aGc&amp;psig=AFQjCNGOAm_ZX69IRaBbrkM25HZ5d_-5YQ&amp;ust=1374037407740119"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diagramColors" Target="../diagrams/colors5.xml"/><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18.wmf"/><Relationship Id="rId5" Type="http://schemas.openxmlformats.org/officeDocument/2006/relationships/diagramLayout" Target="../diagrams/layout5.xml"/><Relationship Id="rId10" Type="http://schemas.openxmlformats.org/officeDocument/2006/relationships/image" Target="../media/image17.wmf"/><Relationship Id="rId4" Type="http://schemas.openxmlformats.org/officeDocument/2006/relationships/diagramData" Target="../diagrams/data5.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6.xm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4.jpeg"/><Relationship Id="rId4" Type="http://schemas.openxmlformats.org/officeDocument/2006/relationships/diagramLayout" Target="../diagrams/layout6.xm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9.xml"/><Relationship Id="rId7"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0.xml"/><Relationship Id="rId7"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1.xml"/><Relationship Id="rId7"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35.jpeg"/><Relationship Id="rId4" Type="http://schemas.openxmlformats.org/officeDocument/2006/relationships/diagramLayout" Target="../diagrams/layout11.xml"/><Relationship Id="rId9"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2.xml"/><Relationship Id="rId7"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Colors" Target="../diagrams/colors15.xml"/><Relationship Id="rId3" Type="http://schemas.openxmlformats.org/officeDocument/2006/relationships/image" Target="../media/image49.jpeg"/><Relationship Id="rId7" Type="http://schemas.openxmlformats.org/officeDocument/2006/relationships/diagramQuickStyle" Target="../diagrams/quickStyle14.xml"/><Relationship Id="rId12" Type="http://schemas.openxmlformats.org/officeDocument/2006/relationships/diagramQuickStyle" Target="../diagrams/quickStyle15.xml"/><Relationship Id="rId17" Type="http://schemas.openxmlformats.org/officeDocument/2006/relationships/image" Target="../media/image54.jpeg"/><Relationship Id="rId2" Type="http://schemas.openxmlformats.org/officeDocument/2006/relationships/notesSlide" Target="../notesSlides/notesSlide53.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diagramLayout" Target="../diagrams/layout15.xml"/><Relationship Id="rId5" Type="http://schemas.openxmlformats.org/officeDocument/2006/relationships/diagramData" Target="../diagrams/data14.xml"/><Relationship Id="rId15" Type="http://schemas.openxmlformats.org/officeDocument/2006/relationships/image" Target="../media/image52.jpeg"/><Relationship Id="rId10" Type="http://schemas.openxmlformats.org/officeDocument/2006/relationships/diagramData" Target="../diagrams/data15.xml"/><Relationship Id="rId4" Type="http://schemas.openxmlformats.org/officeDocument/2006/relationships/image" Target="../media/image50.jpeg"/><Relationship Id="rId9" Type="http://schemas.openxmlformats.org/officeDocument/2006/relationships/image" Target="../media/image51.jpeg"/><Relationship Id="rId1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6.xml"/><Relationship Id="rId7"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m/url?sa=i&amp;rct=j&amp;q=old+people+in+a+clinic+in+sri+lanka&amp;source=images&amp;cd=&amp;cad=rja&amp;docid=H0SsGTuTwHVJuM&amp;tbnid=ciZm89evk7lRwM:&amp;ved=0CAUQjRw&amp;url=http://www.news360.lk/featured/news-sri-lanka-10-07-2013-kilinochchi-528123&amp;ei=BZDjUfCBEsG3rgfy94GwDw&amp;bvm=bv.48705608,d.aGc&amp;psig=AFQjCNGVqF6dBAxqmQUv6Q1NOPsJZuVXdw&amp;ust=1373954319380298"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Data" Target="../diagrams/data19.xml"/><Relationship Id="rId7" Type="http://schemas.openxmlformats.org/officeDocument/2006/relationships/diagramData" Target="../diagrams/data20.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diagramColors" Target="../diagrams/colors20.xml"/><Relationship Id="rId4" Type="http://schemas.openxmlformats.org/officeDocument/2006/relationships/diagramLayout" Target="../diagrams/layout19.xml"/><Relationship Id="rId9" Type="http://schemas.openxmlformats.org/officeDocument/2006/relationships/diagramQuickStyle" Target="../diagrams/quickStyle20.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diagramColors" Target="../diagrams/colors2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4.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5.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6.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7.xm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8.xml"/><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9.xml"/><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0.xm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1.xml"/><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32.xml"/><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ctrTitle"/>
          </p:nvPr>
        </p:nvSpPr>
        <p:spPr/>
        <p:txBody>
          <a:bodyPr/>
          <a:lstStyle/>
          <a:p>
            <a:pPr eaLnBrk="1" hangingPunct="1"/>
            <a:endParaRPr lang="en-US" smtClean="0"/>
          </a:p>
        </p:txBody>
      </p:sp>
      <p:sp>
        <p:nvSpPr>
          <p:cNvPr id="5" name="Rectangle 4"/>
          <p:cNvSpPr/>
          <p:nvPr/>
        </p:nvSpPr>
        <p:spPr>
          <a:xfrm>
            <a:off x="1143000" y="3644205"/>
            <a:ext cx="7086600" cy="1384995"/>
          </a:xfrm>
          <a:prstGeom prst="rect">
            <a:avLst/>
          </a:prstGeom>
          <a:solidFill>
            <a:schemeClr val="accent1">
              <a:lumMod val="20000"/>
              <a:lumOff val="80000"/>
            </a:schemeClr>
          </a:solidFill>
        </p:spPr>
        <p:txBody>
          <a:bodyPr>
            <a:spAutoFit/>
          </a:bodyPr>
          <a:lstStyle/>
          <a:p>
            <a:pPr algn="ctr">
              <a:defRPr/>
            </a:pPr>
            <a:r>
              <a:rPr lang="en-US" sz="2800" b="1" spc="300" dirty="0">
                <a:ln w="11430" cmpd="sng">
                  <a:solidFill>
                    <a:srgbClr val="000066"/>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latin typeface="Arial" charset="0"/>
              </a:rPr>
              <a:t>Investigation and Evaluation of Chronic Kidney Disease of Uncertain </a:t>
            </a:r>
            <a:r>
              <a:rPr lang="en-US" sz="2800" b="1" spc="300" dirty="0" err="1">
                <a:ln w="11430" cmpd="sng">
                  <a:solidFill>
                    <a:srgbClr val="000066"/>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latin typeface="Arial" charset="0"/>
              </a:rPr>
              <a:t>Aetiology</a:t>
            </a:r>
            <a:endParaRPr lang="en-US" sz="2800" b="1" spc="300" dirty="0">
              <a:ln w="11430" cmpd="sng">
                <a:solidFill>
                  <a:srgbClr val="000066"/>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7620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Establishment of a safety method for recycling/disposal of empty pesticide containers/bottles and </a:t>
            </a:r>
            <a:r>
              <a:rPr lang="en-US" sz="2000" dirty="0" err="1" smtClean="0">
                <a:solidFill>
                  <a:schemeClr val="tx1"/>
                </a:solidFill>
              </a:rPr>
              <a:t>fertillizer</a:t>
            </a:r>
            <a:r>
              <a:rPr lang="en-US" sz="2000" dirty="0" smtClean="0">
                <a:solidFill>
                  <a:schemeClr val="tx1"/>
                </a:solidFill>
              </a:rPr>
              <a:t> bags</a:t>
            </a:r>
            <a:endParaRPr lang="en-US" sz="2000" dirty="0">
              <a:solidFill>
                <a:schemeClr val="tx1"/>
              </a:solidFill>
            </a:endParaRPr>
          </a:p>
        </p:txBody>
      </p:sp>
      <p:sp>
        <p:nvSpPr>
          <p:cNvPr id="4" name="Rounded Rectangle 3"/>
          <p:cNvSpPr/>
          <p:nvPr/>
        </p:nvSpPr>
        <p:spPr>
          <a:xfrm>
            <a:off x="304800" y="21336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Providing people in Kidney disease prone areas with drinking water free of insipid water</a:t>
            </a:r>
            <a:endParaRPr lang="en-US" sz="2000" dirty="0">
              <a:solidFill>
                <a:schemeClr val="tx1"/>
              </a:solidFill>
            </a:endParaRPr>
          </a:p>
        </p:txBody>
      </p:sp>
      <p:sp>
        <p:nvSpPr>
          <p:cNvPr id="5" name="Rounded Rectangle 4"/>
          <p:cNvSpPr/>
          <p:nvPr/>
        </p:nvSpPr>
        <p:spPr>
          <a:xfrm>
            <a:off x="304800" y="30480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Impose a 10% health safety </a:t>
            </a:r>
            <a:r>
              <a:rPr lang="en-US" sz="2000" dirty="0" err="1" smtClean="0">
                <a:solidFill>
                  <a:schemeClr val="tx1"/>
                </a:solidFill>
              </a:rPr>
              <a:t>cess</a:t>
            </a:r>
            <a:r>
              <a:rPr lang="en-US" sz="2000" dirty="0" smtClean="0">
                <a:solidFill>
                  <a:schemeClr val="tx1"/>
                </a:solidFill>
              </a:rPr>
              <a:t> on all imported pesticide varieties and the levied amount to be used for welfare of the kidney patients and research activities</a:t>
            </a:r>
            <a:endParaRPr lang="en-US" sz="2000" dirty="0">
              <a:solidFill>
                <a:schemeClr val="tx1"/>
              </a:solidFill>
            </a:endParaRPr>
          </a:p>
        </p:txBody>
      </p:sp>
      <p:sp>
        <p:nvSpPr>
          <p:cNvPr id="10" name="Rectangle 2"/>
          <p:cNvSpPr txBox="1">
            <a:spLocks noChangeArrowheads="1"/>
          </p:cNvSpPr>
          <p:nvPr/>
        </p:nvSpPr>
        <p:spPr bwMode="auto">
          <a:xfrm>
            <a:off x="76200" y="228600"/>
            <a:ext cx="8839200" cy="609600"/>
          </a:xfrm>
          <a:prstGeom prst="rect">
            <a:avLst/>
          </a:prstGeom>
          <a:solidFill>
            <a:schemeClr val="bg1">
              <a:lumMod val="6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900" b="1" dirty="0" smtClean="0">
                <a:solidFill>
                  <a:schemeClr val="bg1"/>
                </a:solidFill>
                <a:latin typeface="Franklin Gothic Medium" pitchFamily="34" charset="0"/>
              </a:rPr>
              <a:t>Ministry of Agriculture - Cabinet Memorandum (Cont..)</a:t>
            </a:r>
            <a:endParaRPr lang="en-US" sz="2900" b="1" dirty="0">
              <a:solidFill>
                <a:schemeClr val="bg1"/>
              </a:solidFill>
              <a:latin typeface="Franklin Gothic Medium" pitchFamily="34" charset="0"/>
            </a:endParaRPr>
          </a:p>
        </p:txBody>
      </p:sp>
      <p:sp>
        <p:nvSpPr>
          <p:cNvPr id="17" name="Flowchart: Connector 16"/>
          <p:cNvSpPr/>
          <p:nvPr/>
        </p:nvSpPr>
        <p:spPr>
          <a:xfrm>
            <a:off x="-76200" y="9906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13</a:t>
            </a:r>
            <a:endParaRPr lang="en-US" sz="1400" dirty="0"/>
          </a:p>
        </p:txBody>
      </p:sp>
      <p:sp>
        <p:nvSpPr>
          <p:cNvPr id="18" name="Flowchart: Connector 17"/>
          <p:cNvSpPr/>
          <p:nvPr/>
        </p:nvSpPr>
        <p:spPr>
          <a:xfrm>
            <a:off x="-76200" y="19050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14</a:t>
            </a:r>
            <a:endParaRPr lang="en-US" sz="1400" dirty="0"/>
          </a:p>
        </p:txBody>
      </p:sp>
      <p:sp>
        <p:nvSpPr>
          <p:cNvPr id="19" name="Flowchart: Connector 18"/>
          <p:cNvSpPr/>
          <p:nvPr/>
        </p:nvSpPr>
        <p:spPr>
          <a:xfrm>
            <a:off x="-76200" y="27432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15</a:t>
            </a:r>
            <a:endParaRPr lang="en-US" sz="1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28194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Launch an </a:t>
            </a:r>
            <a:r>
              <a:rPr lang="en-US" sz="2000" dirty="0" err="1" smtClean="0">
                <a:solidFill>
                  <a:schemeClr val="tx1"/>
                </a:solidFill>
              </a:rPr>
              <a:t>islandwide</a:t>
            </a:r>
            <a:r>
              <a:rPr lang="en-US" sz="2000" dirty="0" smtClean="0">
                <a:solidFill>
                  <a:schemeClr val="tx1"/>
                </a:solidFill>
              </a:rPr>
              <a:t> program to identify </a:t>
            </a:r>
            <a:r>
              <a:rPr lang="en-US" sz="2000" dirty="0" err="1" smtClean="0">
                <a:solidFill>
                  <a:schemeClr val="tx1"/>
                </a:solidFill>
              </a:rPr>
              <a:t>CKDu</a:t>
            </a:r>
            <a:r>
              <a:rPr lang="en-US" sz="2000" dirty="0" smtClean="0">
                <a:solidFill>
                  <a:schemeClr val="tx1"/>
                </a:solidFill>
              </a:rPr>
              <a:t> patients with special attention to NCP &amp; take action to declare </a:t>
            </a:r>
            <a:r>
              <a:rPr lang="en-US" sz="2000" dirty="0" err="1" smtClean="0">
                <a:solidFill>
                  <a:schemeClr val="tx1"/>
                </a:solidFill>
              </a:rPr>
              <a:t>CKDu</a:t>
            </a:r>
            <a:r>
              <a:rPr lang="en-US" sz="2000" dirty="0" smtClean="0">
                <a:solidFill>
                  <a:schemeClr val="tx1"/>
                </a:solidFill>
              </a:rPr>
              <a:t> as a </a:t>
            </a:r>
            <a:r>
              <a:rPr lang="en-US" sz="2000" dirty="0" err="1" smtClean="0">
                <a:solidFill>
                  <a:schemeClr val="tx1"/>
                </a:solidFill>
              </a:rPr>
              <a:t>notifiable</a:t>
            </a:r>
            <a:r>
              <a:rPr lang="en-US" sz="2000" dirty="0" smtClean="0">
                <a:solidFill>
                  <a:schemeClr val="tx1"/>
                </a:solidFill>
              </a:rPr>
              <a:t> disease</a:t>
            </a:r>
            <a:endParaRPr lang="en-US" sz="2000" dirty="0">
              <a:solidFill>
                <a:schemeClr val="tx1"/>
              </a:solidFill>
            </a:endParaRPr>
          </a:p>
        </p:txBody>
      </p:sp>
      <p:sp>
        <p:nvSpPr>
          <p:cNvPr id="7" name="Rounded Rectangle 6"/>
          <p:cNvSpPr/>
          <p:nvPr/>
        </p:nvSpPr>
        <p:spPr>
          <a:xfrm>
            <a:off x="304800" y="37338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Carry out surveys using GIS to identify all </a:t>
            </a:r>
            <a:r>
              <a:rPr lang="en-US" sz="2000" dirty="0" err="1" smtClean="0">
                <a:solidFill>
                  <a:schemeClr val="tx1"/>
                </a:solidFill>
              </a:rPr>
              <a:t>CKDu</a:t>
            </a:r>
            <a:r>
              <a:rPr lang="en-US" sz="2000" dirty="0" smtClean="0">
                <a:solidFill>
                  <a:schemeClr val="tx1"/>
                </a:solidFill>
              </a:rPr>
              <a:t> hotspots </a:t>
            </a:r>
            <a:r>
              <a:rPr lang="en-US" sz="2000" dirty="0" err="1" smtClean="0">
                <a:solidFill>
                  <a:schemeClr val="tx1"/>
                </a:solidFill>
              </a:rPr>
              <a:t>upto</a:t>
            </a:r>
            <a:r>
              <a:rPr lang="en-US" sz="2000" dirty="0" smtClean="0">
                <a:solidFill>
                  <a:schemeClr val="tx1"/>
                </a:solidFill>
              </a:rPr>
              <a:t> </a:t>
            </a:r>
            <a:r>
              <a:rPr lang="en-US" sz="2000" dirty="0" err="1" smtClean="0">
                <a:solidFill>
                  <a:schemeClr val="tx1"/>
                </a:solidFill>
              </a:rPr>
              <a:t>Grama</a:t>
            </a:r>
            <a:r>
              <a:rPr lang="en-US" sz="2000" dirty="0" smtClean="0">
                <a:solidFill>
                  <a:schemeClr val="tx1"/>
                </a:solidFill>
              </a:rPr>
              <a:t> </a:t>
            </a:r>
            <a:r>
              <a:rPr lang="en-US" sz="2000" dirty="0" err="1" smtClean="0">
                <a:solidFill>
                  <a:schemeClr val="tx1"/>
                </a:solidFill>
              </a:rPr>
              <a:t>Niladhari</a:t>
            </a:r>
            <a:r>
              <a:rPr lang="en-US" sz="2000" dirty="0" smtClean="0">
                <a:solidFill>
                  <a:schemeClr val="tx1"/>
                </a:solidFill>
              </a:rPr>
              <a:t> Division</a:t>
            </a:r>
            <a:endParaRPr lang="en-US" sz="2000" dirty="0">
              <a:solidFill>
                <a:schemeClr val="tx1"/>
              </a:solidFill>
            </a:endParaRPr>
          </a:p>
        </p:txBody>
      </p:sp>
      <p:sp>
        <p:nvSpPr>
          <p:cNvPr id="8" name="Rounded Rectangle 7"/>
          <p:cNvSpPr/>
          <p:nvPr/>
        </p:nvSpPr>
        <p:spPr>
          <a:xfrm>
            <a:off x="381000" y="46482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Declare </a:t>
            </a:r>
            <a:r>
              <a:rPr lang="en-US" sz="2000" dirty="0" err="1" smtClean="0">
                <a:solidFill>
                  <a:schemeClr val="tx1"/>
                </a:solidFill>
              </a:rPr>
              <a:t>CKDu</a:t>
            </a:r>
            <a:r>
              <a:rPr lang="en-US" sz="2000" dirty="0" smtClean="0">
                <a:solidFill>
                  <a:schemeClr val="tx1"/>
                </a:solidFill>
              </a:rPr>
              <a:t> hotspots and take all initiatives, to establish casual factors and to mitigate </a:t>
            </a:r>
            <a:r>
              <a:rPr lang="en-US" sz="2000" dirty="0" err="1" smtClean="0">
                <a:solidFill>
                  <a:schemeClr val="tx1"/>
                </a:solidFill>
              </a:rPr>
              <a:t>CKDu</a:t>
            </a:r>
            <a:r>
              <a:rPr lang="en-US" sz="2000" dirty="0" smtClean="0">
                <a:solidFill>
                  <a:schemeClr val="tx1"/>
                </a:solidFill>
              </a:rPr>
              <a:t> in the prevalent areas</a:t>
            </a:r>
            <a:endParaRPr lang="en-US" sz="2000" dirty="0">
              <a:solidFill>
                <a:schemeClr val="tx1"/>
              </a:solidFill>
            </a:endParaRPr>
          </a:p>
        </p:txBody>
      </p:sp>
      <p:sp>
        <p:nvSpPr>
          <p:cNvPr id="9" name="Rounded Rectangle 8"/>
          <p:cNvSpPr/>
          <p:nvPr/>
        </p:nvSpPr>
        <p:spPr>
          <a:xfrm>
            <a:off x="381000" y="5486400"/>
            <a:ext cx="8610600" cy="12954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a high powered policy implementation body to carry out further research on establishing the exact causal factors of </a:t>
            </a:r>
            <a:r>
              <a:rPr lang="en-US" sz="2000" dirty="0" err="1" smtClean="0">
                <a:solidFill>
                  <a:schemeClr val="tx1"/>
                </a:solidFill>
              </a:rPr>
              <a:t>CKDu</a:t>
            </a:r>
            <a:r>
              <a:rPr lang="en-US" sz="2000" dirty="0" smtClean="0">
                <a:solidFill>
                  <a:schemeClr val="tx1"/>
                </a:solidFill>
              </a:rPr>
              <a:t> and to control </a:t>
            </a:r>
            <a:r>
              <a:rPr lang="en-US" sz="2000" dirty="0" err="1" smtClean="0">
                <a:solidFill>
                  <a:schemeClr val="tx1"/>
                </a:solidFill>
              </a:rPr>
              <a:t>CKDu</a:t>
            </a:r>
            <a:r>
              <a:rPr lang="en-US" sz="2000" dirty="0" smtClean="0">
                <a:solidFill>
                  <a:schemeClr val="tx1"/>
                </a:solidFill>
              </a:rPr>
              <a:t> and CKD under an appropriate ministry and to coordinate and implement the recommendations</a:t>
            </a:r>
            <a:endParaRPr lang="en-US" sz="2000" dirty="0">
              <a:solidFill>
                <a:schemeClr val="tx1"/>
              </a:solidFill>
            </a:endParaRPr>
          </a:p>
        </p:txBody>
      </p:sp>
      <p:sp>
        <p:nvSpPr>
          <p:cNvPr id="10" name="Rectangle 2"/>
          <p:cNvSpPr txBox="1">
            <a:spLocks noChangeArrowheads="1"/>
          </p:cNvSpPr>
          <p:nvPr/>
        </p:nvSpPr>
        <p:spPr bwMode="auto">
          <a:xfrm>
            <a:off x="0" y="228600"/>
            <a:ext cx="79248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smtClean="0">
                <a:solidFill>
                  <a:schemeClr val="bg1"/>
                </a:solidFill>
                <a:latin typeface="Franklin Gothic Medium" pitchFamily="34" charset="0"/>
              </a:rPr>
              <a:t>Minister (Senior) for Rural Affairs &amp; Chairman of the Committee to look into the indiscriminate usage of chemical fertilizer &amp; Agrochemicals</a:t>
            </a:r>
            <a:endParaRPr lang="en-US" sz="2800" b="1" dirty="0">
              <a:solidFill>
                <a:schemeClr val="bg1"/>
              </a:solidFill>
              <a:latin typeface="Franklin Gothic Medium" pitchFamily="34" charset="0"/>
            </a:endParaRPr>
          </a:p>
        </p:txBody>
      </p:sp>
      <p:sp>
        <p:nvSpPr>
          <p:cNvPr id="11" name="Oval 10"/>
          <p:cNvSpPr/>
          <p:nvPr/>
        </p:nvSpPr>
        <p:spPr>
          <a:xfrm rot="965911">
            <a:off x="7416704" y="428048"/>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May 2013</a:t>
            </a:r>
            <a:endParaRPr lang="en-US" sz="2000" b="1" dirty="0">
              <a:solidFill>
                <a:srgbClr val="C00000"/>
              </a:solidFill>
            </a:endParaRPr>
          </a:p>
        </p:txBody>
      </p:sp>
      <p:sp>
        <p:nvSpPr>
          <p:cNvPr id="13" name="Flowchart: Connector 12"/>
          <p:cNvSpPr/>
          <p:nvPr/>
        </p:nvSpPr>
        <p:spPr>
          <a:xfrm>
            <a:off x="0" y="44958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Flowchart: Connector 14"/>
          <p:cNvSpPr/>
          <p:nvPr/>
        </p:nvSpPr>
        <p:spPr>
          <a:xfrm>
            <a:off x="0" y="5410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9" name="Flowchart: Connector 18"/>
          <p:cNvSpPr/>
          <p:nvPr/>
        </p:nvSpPr>
        <p:spPr>
          <a:xfrm>
            <a:off x="0" y="25908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Flowchart: Connector 19"/>
          <p:cNvSpPr/>
          <p:nvPr/>
        </p:nvSpPr>
        <p:spPr>
          <a:xfrm>
            <a:off x="0" y="3505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Flowchart: Punched Tape 20"/>
          <p:cNvSpPr/>
          <p:nvPr/>
        </p:nvSpPr>
        <p:spPr>
          <a:xfrm>
            <a:off x="304800" y="1752600"/>
            <a:ext cx="5181600" cy="762000"/>
          </a:xfrm>
          <a:prstGeom prst="flowChartPunchedTap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SHORT TERM RECCOMMENDATIONS</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8288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Launch a multidisciplinary further research program to cover all spectrum of </a:t>
            </a:r>
            <a:r>
              <a:rPr lang="en-US" sz="2000" dirty="0" err="1" smtClean="0">
                <a:solidFill>
                  <a:schemeClr val="tx1"/>
                </a:solidFill>
              </a:rPr>
              <a:t>CKDu</a:t>
            </a:r>
            <a:r>
              <a:rPr lang="en-US" sz="2000" dirty="0" smtClean="0">
                <a:solidFill>
                  <a:schemeClr val="tx1"/>
                </a:solidFill>
              </a:rPr>
              <a:t> and to strongly establish the causal factor for </a:t>
            </a:r>
            <a:r>
              <a:rPr lang="en-US" sz="2000" dirty="0" err="1" smtClean="0">
                <a:solidFill>
                  <a:schemeClr val="tx1"/>
                </a:solidFill>
              </a:rPr>
              <a:t>CKDu</a:t>
            </a:r>
            <a:endParaRPr lang="en-US" sz="2000" dirty="0">
              <a:solidFill>
                <a:schemeClr val="tx1"/>
              </a:solidFill>
            </a:endParaRPr>
          </a:p>
        </p:txBody>
      </p:sp>
      <p:sp>
        <p:nvSpPr>
          <p:cNvPr id="5" name="Rounded Rectangle 4"/>
          <p:cNvSpPr/>
          <p:nvPr/>
        </p:nvSpPr>
        <p:spPr>
          <a:xfrm>
            <a:off x="304800" y="26670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Further analyze the fertilizer recommendation scheme while paying </a:t>
            </a:r>
            <a:r>
              <a:rPr lang="en-US" sz="2000" dirty="0" err="1" smtClean="0">
                <a:solidFill>
                  <a:schemeClr val="tx1"/>
                </a:solidFill>
              </a:rPr>
              <a:t>specail</a:t>
            </a:r>
            <a:r>
              <a:rPr lang="en-US" sz="2000" dirty="0" smtClean="0">
                <a:solidFill>
                  <a:schemeClr val="tx1"/>
                </a:solidFill>
              </a:rPr>
              <a:t> attention to the environmental consequence of the scheme</a:t>
            </a:r>
            <a:endParaRPr lang="en-US" sz="2000" dirty="0">
              <a:solidFill>
                <a:schemeClr val="tx1"/>
              </a:solidFill>
            </a:endParaRPr>
          </a:p>
        </p:txBody>
      </p:sp>
      <p:sp>
        <p:nvSpPr>
          <p:cNvPr id="6" name="Rounded Rectangle 5"/>
          <p:cNvSpPr/>
          <p:nvPr/>
        </p:nvSpPr>
        <p:spPr>
          <a:xfrm>
            <a:off x="304800" y="35814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Implement an integrated awareness program to address all important aspects of </a:t>
            </a:r>
            <a:r>
              <a:rPr lang="en-US" sz="2000" dirty="0" err="1" smtClean="0">
                <a:solidFill>
                  <a:schemeClr val="tx1"/>
                </a:solidFill>
              </a:rPr>
              <a:t>CKDu</a:t>
            </a:r>
            <a:r>
              <a:rPr lang="en-US" sz="2000" dirty="0" smtClean="0">
                <a:solidFill>
                  <a:schemeClr val="tx1"/>
                </a:solidFill>
              </a:rPr>
              <a:t> and to promote suitable agricultural practices</a:t>
            </a:r>
            <a:endParaRPr lang="en-US" sz="2000" dirty="0">
              <a:solidFill>
                <a:schemeClr val="tx1"/>
              </a:solidFill>
            </a:endParaRPr>
          </a:p>
        </p:txBody>
      </p:sp>
      <p:sp>
        <p:nvSpPr>
          <p:cNvPr id="7" name="Rounded Rectangle 6"/>
          <p:cNvSpPr/>
          <p:nvPr/>
        </p:nvSpPr>
        <p:spPr>
          <a:xfrm>
            <a:off x="304800" y="44196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Include the impact of heavy metals on human health &amp; environment and safe use of pesticides and </a:t>
            </a:r>
            <a:r>
              <a:rPr lang="en-US" sz="2000" dirty="0" err="1" smtClean="0">
                <a:solidFill>
                  <a:schemeClr val="tx1"/>
                </a:solidFill>
              </a:rPr>
              <a:t>fertilliser</a:t>
            </a:r>
            <a:r>
              <a:rPr lang="en-US" sz="2000" dirty="0" smtClean="0">
                <a:solidFill>
                  <a:schemeClr val="tx1"/>
                </a:solidFill>
              </a:rPr>
              <a:t> into curricular of Geography, Agriculture, Health Science and science in secondary schools</a:t>
            </a:r>
            <a:endParaRPr lang="en-US" sz="2000" dirty="0">
              <a:solidFill>
                <a:schemeClr val="tx1"/>
              </a:solidFill>
            </a:endParaRPr>
          </a:p>
        </p:txBody>
      </p:sp>
      <p:sp>
        <p:nvSpPr>
          <p:cNvPr id="8" name="Rounded Rectangle 7"/>
          <p:cNvSpPr/>
          <p:nvPr/>
        </p:nvSpPr>
        <p:spPr>
          <a:xfrm>
            <a:off x="304800" y="5562600"/>
            <a:ext cx="8610600" cy="12954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an independent accredited laboratory &amp; upgrade the existing laboratories with facilities such as trained staff &amp; sophisticated equipments to </a:t>
            </a:r>
            <a:r>
              <a:rPr lang="en-US" sz="2000" dirty="0" err="1" smtClean="0">
                <a:solidFill>
                  <a:schemeClr val="tx1"/>
                </a:solidFill>
              </a:rPr>
              <a:t>analyse</a:t>
            </a:r>
            <a:r>
              <a:rPr lang="en-US" sz="2000" dirty="0" smtClean="0">
                <a:solidFill>
                  <a:schemeClr val="tx1"/>
                </a:solidFill>
              </a:rPr>
              <a:t> trace elements (</a:t>
            </a:r>
            <a:r>
              <a:rPr lang="en-US" sz="2000" dirty="0" err="1" smtClean="0">
                <a:solidFill>
                  <a:schemeClr val="tx1"/>
                </a:solidFill>
              </a:rPr>
              <a:t>Cd</a:t>
            </a:r>
            <a:r>
              <a:rPr lang="en-US" sz="2000" dirty="0" smtClean="0">
                <a:solidFill>
                  <a:schemeClr val="tx1"/>
                </a:solidFill>
              </a:rPr>
              <a:t>, As, </a:t>
            </a:r>
            <a:r>
              <a:rPr lang="en-US" sz="2000" dirty="0" err="1" smtClean="0">
                <a:solidFill>
                  <a:schemeClr val="tx1"/>
                </a:solidFill>
              </a:rPr>
              <a:t>Pb,Fe,Mn</a:t>
            </a:r>
            <a:r>
              <a:rPr lang="en-US" sz="2000" dirty="0" smtClean="0">
                <a:solidFill>
                  <a:schemeClr val="tx1"/>
                </a:solidFill>
              </a:rPr>
              <a:t> etc) pesticide residues &amp; other elements related to </a:t>
            </a:r>
            <a:r>
              <a:rPr lang="en-US" sz="2000" dirty="0" err="1" smtClean="0">
                <a:solidFill>
                  <a:schemeClr val="tx1"/>
                </a:solidFill>
              </a:rPr>
              <a:t>CKDu</a:t>
            </a:r>
            <a:endParaRPr lang="en-US" sz="2000" dirty="0">
              <a:solidFill>
                <a:schemeClr val="tx1"/>
              </a:solidFill>
            </a:endParaRP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smtClean="0">
                <a:solidFill>
                  <a:schemeClr val="bg1"/>
                </a:solidFill>
                <a:latin typeface="Franklin Gothic Medium" pitchFamily="34" charset="0"/>
              </a:rPr>
              <a:t>Minister (Senior) for Rural Affairs &amp; Chairman of the Committee to look into the indiscriminate usage of chemical fertilizer &amp; Agrochemicals (Cont…)</a:t>
            </a:r>
            <a:endParaRPr lang="en-US" sz="2800" b="1" dirty="0">
              <a:solidFill>
                <a:schemeClr val="bg1"/>
              </a:solidFill>
              <a:latin typeface="Franklin Gothic Medium" pitchFamily="34" charset="0"/>
            </a:endParaRPr>
          </a:p>
        </p:txBody>
      </p:sp>
      <p:sp>
        <p:nvSpPr>
          <p:cNvPr id="16" name="Flowchart: Connector 15"/>
          <p:cNvSpPr/>
          <p:nvPr/>
        </p:nvSpPr>
        <p:spPr>
          <a:xfrm>
            <a:off x="0" y="1600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7" name="Flowchart: Connector 16"/>
          <p:cNvSpPr/>
          <p:nvPr/>
        </p:nvSpPr>
        <p:spPr>
          <a:xfrm>
            <a:off x="-76200" y="25908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8" name="Flowchart: Connector 17"/>
          <p:cNvSpPr/>
          <p:nvPr/>
        </p:nvSpPr>
        <p:spPr>
          <a:xfrm>
            <a:off x="-76200" y="3505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22" name="Flowchart: Connector 21"/>
          <p:cNvSpPr/>
          <p:nvPr/>
        </p:nvSpPr>
        <p:spPr>
          <a:xfrm>
            <a:off x="-76200" y="42672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23" name="Flowchart: Connector 22"/>
          <p:cNvSpPr/>
          <p:nvPr/>
        </p:nvSpPr>
        <p:spPr>
          <a:xfrm>
            <a:off x="-76200" y="5334000"/>
            <a:ext cx="4572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Regulate the promotional activities related to </a:t>
            </a:r>
            <a:r>
              <a:rPr lang="en-US" sz="2000" dirty="0" err="1" smtClean="0">
                <a:solidFill>
                  <a:schemeClr val="tx1"/>
                </a:solidFill>
              </a:rPr>
              <a:t>fertilisers</a:t>
            </a:r>
            <a:r>
              <a:rPr lang="en-US" sz="2000" dirty="0" smtClean="0">
                <a:solidFill>
                  <a:schemeClr val="tx1"/>
                </a:solidFill>
              </a:rPr>
              <a:t> &amp; pesticides carried out by the agrochemical companies/institutions carried out by mass media</a:t>
            </a:r>
            <a:endParaRPr lang="en-US" sz="2000" dirty="0">
              <a:solidFill>
                <a:schemeClr val="tx1"/>
              </a:solidFill>
            </a:endParaRPr>
          </a:p>
        </p:txBody>
      </p:sp>
      <p:sp>
        <p:nvSpPr>
          <p:cNvPr id="5" name="Rounded Rectangle 4"/>
          <p:cNvSpPr/>
          <p:nvPr/>
        </p:nvSpPr>
        <p:spPr>
          <a:xfrm>
            <a:off x="304800" y="26670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Establishment of legal provisions for mandatory requirements in relation to standards</a:t>
            </a:r>
            <a:endParaRPr lang="en-US" sz="2000" dirty="0">
              <a:solidFill>
                <a:schemeClr val="tx1"/>
              </a:solidFill>
            </a:endParaRPr>
          </a:p>
        </p:txBody>
      </p:sp>
      <p:sp>
        <p:nvSpPr>
          <p:cNvPr id="6" name="Rounded Rectangle 5"/>
          <p:cNvSpPr/>
          <p:nvPr/>
        </p:nvSpPr>
        <p:spPr>
          <a:xfrm>
            <a:off x="381000" y="3581400"/>
            <a:ext cx="8610600" cy="9906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Provide drinking water with low or no hardness to communities in </a:t>
            </a:r>
            <a:r>
              <a:rPr lang="en-US" sz="2000" dirty="0" err="1" smtClean="0">
                <a:solidFill>
                  <a:schemeClr val="tx1"/>
                </a:solidFill>
              </a:rPr>
              <a:t>CKDu</a:t>
            </a:r>
            <a:r>
              <a:rPr lang="en-US" sz="2000" dirty="0" smtClean="0">
                <a:solidFill>
                  <a:schemeClr val="tx1"/>
                </a:solidFill>
              </a:rPr>
              <a:t> endemic areas by way of providing effective filters and/or delivering portable water with acceptable quality</a:t>
            </a:r>
            <a:endParaRPr lang="en-US" sz="2000" dirty="0">
              <a:solidFill>
                <a:schemeClr val="tx1"/>
              </a:solidFill>
            </a:endParaRPr>
          </a:p>
        </p:txBody>
      </p:sp>
      <p:sp>
        <p:nvSpPr>
          <p:cNvPr id="7" name="Rounded Rectangle 6"/>
          <p:cNvSpPr/>
          <p:nvPr/>
        </p:nvSpPr>
        <p:spPr>
          <a:xfrm>
            <a:off x="304800" y="47244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Promote &amp; implement rain water harvesting structures with quality monitoring systems and make regulations for all new buildings in </a:t>
            </a:r>
            <a:r>
              <a:rPr lang="en-US" sz="2000" dirty="0" err="1" smtClean="0">
                <a:solidFill>
                  <a:schemeClr val="tx1"/>
                </a:solidFill>
              </a:rPr>
              <a:t>CKDu</a:t>
            </a:r>
            <a:r>
              <a:rPr lang="en-US" sz="2000" dirty="0" smtClean="0">
                <a:solidFill>
                  <a:schemeClr val="tx1"/>
                </a:solidFill>
              </a:rPr>
              <a:t> areas to be equipped with rain water harvesting units</a:t>
            </a:r>
            <a:endParaRPr lang="en-US" sz="2000" dirty="0">
              <a:solidFill>
                <a:schemeClr val="tx1"/>
              </a:solidFill>
            </a:endParaRP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smtClean="0">
                <a:solidFill>
                  <a:schemeClr val="bg1"/>
                </a:solidFill>
                <a:latin typeface="Franklin Gothic Medium" pitchFamily="34" charset="0"/>
              </a:rPr>
              <a:t>Minister (Senior) for Rural Affairs &amp; Chairman of the Committee to look into the indiscriminate usage of chemical fertilizer &amp; Agrochemicals (Cont…)</a:t>
            </a:r>
            <a:endParaRPr lang="en-US" sz="2800" b="1" dirty="0">
              <a:solidFill>
                <a:schemeClr val="bg1"/>
              </a:solidFill>
              <a:latin typeface="Franklin Gothic Medium" pitchFamily="34" charset="0"/>
            </a:endParaRPr>
          </a:p>
        </p:txBody>
      </p:sp>
      <p:sp>
        <p:nvSpPr>
          <p:cNvPr id="16" name="Flowchart: Connector 15"/>
          <p:cNvSpPr/>
          <p:nvPr/>
        </p:nvSpPr>
        <p:spPr>
          <a:xfrm>
            <a:off x="0" y="144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10</a:t>
            </a:r>
            <a:endParaRPr lang="en-US" sz="1400" dirty="0"/>
          </a:p>
        </p:txBody>
      </p:sp>
      <p:sp>
        <p:nvSpPr>
          <p:cNvPr id="13" name="Flowchart: Connector 12"/>
          <p:cNvSpPr/>
          <p:nvPr/>
        </p:nvSpPr>
        <p:spPr>
          <a:xfrm>
            <a:off x="0" y="23622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11</a:t>
            </a:r>
            <a:endParaRPr lang="en-US" sz="1400" dirty="0"/>
          </a:p>
        </p:txBody>
      </p:sp>
      <p:sp>
        <p:nvSpPr>
          <p:cNvPr id="14" name="Flowchart: Connector 13"/>
          <p:cNvSpPr/>
          <p:nvPr/>
        </p:nvSpPr>
        <p:spPr>
          <a:xfrm>
            <a:off x="0" y="3352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12</a:t>
            </a:r>
            <a:endParaRPr lang="en-US" sz="1400" dirty="0"/>
          </a:p>
        </p:txBody>
      </p:sp>
      <p:sp>
        <p:nvSpPr>
          <p:cNvPr id="15" name="Flowchart: Connector 14"/>
          <p:cNvSpPr/>
          <p:nvPr/>
        </p:nvSpPr>
        <p:spPr>
          <a:xfrm>
            <a:off x="0" y="4572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13</a:t>
            </a:r>
            <a:endParaRPr lang="en-US" sz="1400" dirty="0"/>
          </a:p>
        </p:txBody>
      </p:sp>
      <p:sp>
        <p:nvSpPr>
          <p:cNvPr id="19" name="Rounded Rectangle 18"/>
          <p:cNvSpPr/>
          <p:nvPr/>
        </p:nvSpPr>
        <p:spPr>
          <a:xfrm>
            <a:off x="457200" y="59436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Select high priority </a:t>
            </a:r>
            <a:r>
              <a:rPr lang="en-US" sz="2000" dirty="0" err="1" smtClean="0">
                <a:solidFill>
                  <a:schemeClr val="tx1"/>
                </a:solidFill>
              </a:rPr>
              <a:t>CKDu</a:t>
            </a:r>
            <a:r>
              <a:rPr lang="en-US" sz="2000" dirty="0" smtClean="0">
                <a:solidFill>
                  <a:schemeClr val="tx1"/>
                </a:solidFill>
              </a:rPr>
              <a:t> hotspots &amp; establish “Green Zones” that are free of major potential </a:t>
            </a:r>
            <a:r>
              <a:rPr lang="en-US" sz="2000" dirty="0" err="1" smtClean="0">
                <a:solidFill>
                  <a:schemeClr val="tx1"/>
                </a:solidFill>
              </a:rPr>
              <a:t>CKDu</a:t>
            </a:r>
            <a:r>
              <a:rPr lang="en-US" sz="2000" dirty="0" smtClean="0">
                <a:solidFill>
                  <a:schemeClr val="tx1"/>
                </a:solidFill>
              </a:rPr>
              <a:t> casual inputs</a:t>
            </a:r>
            <a:endParaRPr lang="en-US" sz="2000" dirty="0">
              <a:solidFill>
                <a:schemeClr val="tx1"/>
              </a:solidFill>
            </a:endParaRPr>
          </a:p>
        </p:txBody>
      </p:sp>
      <p:sp>
        <p:nvSpPr>
          <p:cNvPr id="20" name="Flowchart: Connector 19"/>
          <p:cNvSpPr/>
          <p:nvPr/>
        </p:nvSpPr>
        <p:spPr>
          <a:xfrm>
            <a:off x="0" y="5715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14</a:t>
            </a:r>
            <a:endParaRPr lang="en-US" sz="14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Provide subsidy &amp; marketing facilities for the farmers who make attempts to move from agrochemicals to alternate farming </a:t>
            </a:r>
            <a:endParaRPr lang="en-US" sz="2000" dirty="0">
              <a:solidFill>
                <a:schemeClr val="tx1"/>
              </a:solidFill>
            </a:endParaRPr>
          </a:p>
        </p:txBody>
      </p:sp>
      <p:sp>
        <p:nvSpPr>
          <p:cNvPr id="5" name="Rounded Rectangle 4"/>
          <p:cNvSpPr/>
          <p:nvPr/>
        </p:nvSpPr>
        <p:spPr>
          <a:xfrm>
            <a:off x="304800" y="2590800"/>
            <a:ext cx="8610600" cy="9144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a fund for the welfare of </a:t>
            </a:r>
            <a:r>
              <a:rPr lang="en-US" sz="2000" dirty="0" err="1" smtClean="0">
                <a:solidFill>
                  <a:schemeClr val="tx1"/>
                </a:solidFill>
              </a:rPr>
              <a:t>CKDu</a:t>
            </a:r>
            <a:r>
              <a:rPr lang="en-US" sz="2000" dirty="0" smtClean="0">
                <a:solidFill>
                  <a:schemeClr val="tx1"/>
                </a:solidFill>
              </a:rPr>
              <a:t> patients, for carrying out research and financing for fund through economic instruments based on the polluter pay principles and producer responsibility as well as CSR</a:t>
            </a:r>
            <a:endParaRPr lang="en-US" sz="2000" dirty="0">
              <a:solidFill>
                <a:schemeClr val="tx1"/>
              </a:solidFill>
            </a:endParaRPr>
          </a:p>
        </p:txBody>
      </p:sp>
      <p:sp>
        <p:nvSpPr>
          <p:cNvPr id="6" name="Rounded Rectangle 5"/>
          <p:cNvSpPr/>
          <p:nvPr/>
        </p:nvSpPr>
        <p:spPr>
          <a:xfrm>
            <a:off x="381000" y="36576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Enhance the medical facilities for </a:t>
            </a:r>
            <a:r>
              <a:rPr lang="en-US" sz="2000" dirty="0" err="1" smtClean="0">
                <a:solidFill>
                  <a:schemeClr val="tx1"/>
                </a:solidFill>
              </a:rPr>
              <a:t>CKDu</a:t>
            </a:r>
            <a:r>
              <a:rPr lang="en-US" sz="2000" dirty="0" smtClean="0">
                <a:solidFill>
                  <a:schemeClr val="tx1"/>
                </a:solidFill>
              </a:rPr>
              <a:t> patients with immediate effects in the affected areas</a:t>
            </a:r>
            <a:endParaRPr lang="en-US" sz="2000" dirty="0">
              <a:solidFill>
                <a:schemeClr val="tx1"/>
              </a:solidFill>
            </a:endParaRPr>
          </a:p>
        </p:txBody>
      </p:sp>
      <p:sp>
        <p:nvSpPr>
          <p:cNvPr id="7" name="Rounded Rectangle 6"/>
          <p:cNvSpPr/>
          <p:nvPr/>
        </p:nvSpPr>
        <p:spPr>
          <a:xfrm>
            <a:off x="304800" y="46482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Facilities of the traditional medical practitioners to carry out their treatments for the affected people based on the patient interest &amp; demand</a:t>
            </a:r>
            <a:endParaRPr lang="en-US" sz="2000" dirty="0">
              <a:solidFill>
                <a:schemeClr val="tx1"/>
              </a:solidFill>
            </a:endParaRP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smtClean="0">
                <a:solidFill>
                  <a:schemeClr val="bg1"/>
                </a:solidFill>
                <a:latin typeface="Franklin Gothic Medium" pitchFamily="34" charset="0"/>
              </a:rPr>
              <a:t>Minister (Senior) for Rural Affairs &amp; Chairman of the Committee to look into the indiscriminate usage of chemical fertilizer &amp; Agrochemicals (Cont…)</a:t>
            </a:r>
            <a:endParaRPr lang="en-US" sz="2800" b="1" dirty="0">
              <a:solidFill>
                <a:schemeClr val="bg1"/>
              </a:solidFill>
              <a:latin typeface="Franklin Gothic Medium" pitchFamily="34" charset="0"/>
            </a:endParaRPr>
          </a:p>
        </p:txBody>
      </p:sp>
      <p:sp>
        <p:nvSpPr>
          <p:cNvPr id="16" name="Flowchart: Connector 15"/>
          <p:cNvSpPr/>
          <p:nvPr/>
        </p:nvSpPr>
        <p:spPr>
          <a:xfrm>
            <a:off x="0" y="144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15</a:t>
            </a:r>
            <a:endParaRPr lang="en-US" sz="1400" dirty="0"/>
          </a:p>
        </p:txBody>
      </p:sp>
      <p:sp>
        <p:nvSpPr>
          <p:cNvPr id="13" name="Flowchart: Connector 12"/>
          <p:cNvSpPr/>
          <p:nvPr/>
        </p:nvSpPr>
        <p:spPr>
          <a:xfrm>
            <a:off x="0" y="23622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16</a:t>
            </a:r>
            <a:endParaRPr lang="en-US" sz="1400" dirty="0"/>
          </a:p>
        </p:txBody>
      </p:sp>
      <p:sp>
        <p:nvSpPr>
          <p:cNvPr id="14" name="Flowchart: Connector 13"/>
          <p:cNvSpPr/>
          <p:nvPr/>
        </p:nvSpPr>
        <p:spPr>
          <a:xfrm>
            <a:off x="-76200" y="3657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17</a:t>
            </a:r>
            <a:endParaRPr lang="en-US" sz="1400" dirty="0"/>
          </a:p>
        </p:txBody>
      </p:sp>
      <p:sp>
        <p:nvSpPr>
          <p:cNvPr id="15" name="Flowchart: Connector 14"/>
          <p:cNvSpPr/>
          <p:nvPr/>
        </p:nvSpPr>
        <p:spPr>
          <a:xfrm>
            <a:off x="-76200" y="4419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18</a:t>
            </a:r>
            <a:endParaRPr lang="en-US" sz="1400" dirty="0"/>
          </a:p>
        </p:txBody>
      </p:sp>
      <p:sp>
        <p:nvSpPr>
          <p:cNvPr id="20" name="Flowchart: Connector 19"/>
          <p:cNvSpPr/>
          <p:nvPr/>
        </p:nvSpPr>
        <p:spPr>
          <a:xfrm>
            <a:off x="-76200" y="5715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19</a:t>
            </a:r>
            <a:endParaRPr lang="en-US" sz="1400" dirty="0"/>
          </a:p>
        </p:txBody>
      </p:sp>
      <p:sp>
        <p:nvSpPr>
          <p:cNvPr id="17" name="Rounded Rectangle 16"/>
          <p:cNvSpPr/>
          <p:nvPr/>
        </p:nvSpPr>
        <p:spPr>
          <a:xfrm>
            <a:off x="381000" y="5791200"/>
            <a:ext cx="8610600" cy="1066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Expedite the establishment of proposed chemical </a:t>
            </a:r>
            <a:r>
              <a:rPr lang="en-US" sz="2000" dirty="0" err="1" smtClean="0">
                <a:solidFill>
                  <a:schemeClr val="tx1"/>
                </a:solidFill>
              </a:rPr>
              <a:t>fertilliser</a:t>
            </a:r>
            <a:r>
              <a:rPr lang="en-US" sz="2000" dirty="0" smtClean="0">
                <a:solidFill>
                  <a:schemeClr val="tx1"/>
                </a:solidFill>
              </a:rPr>
              <a:t> manufacturing plant to produce </a:t>
            </a:r>
            <a:r>
              <a:rPr lang="en-US" sz="2000" dirty="0" err="1" smtClean="0">
                <a:solidFill>
                  <a:schemeClr val="tx1"/>
                </a:solidFill>
              </a:rPr>
              <a:t>fertilliser</a:t>
            </a:r>
            <a:r>
              <a:rPr lang="en-US" sz="2000" dirty="0" smtClean="0">
                <a:solidFill>
                  <a:schemeClr val="tx1"/>
                </a:solidFill>
              </a:rPr>
              <a:t> with minimum/standard limits of heavy metals using </a:t>
            </a:r>
            <a:r>
              <a:rPr lang="en-US" sz="2000" dirty="0" err="1" smtClean="0">
                <a:solidFill>
                  <a:schemeClr val="tx1"/>
                </a:solidFill>
              </a:rPr>
              <a:t>Eppawella</a:t>
            </a:r>
            <a:r>
              <a:rPr lang="en-US" sz="2000" dirty="0" smtClean="0">
                <a:solidFill>
                  <a:schemeClr val="tx1"/>
                </a:solidFill>
              </a:rPr>
              <a:t> rock phosphate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27432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procedures for examination of quality of agrochemicals at boarder </a:t>
            </a:r>
            <a:r>
              <a:rPr lang="en-US" sz="2000" dirty="0" err="1" smtClean="0">
                <a:solidFill>
                  <a:schemeClr val="tx1"/>
                </a:solidFill>
              </a:rPr>
              <a:t>poits</a:t>
            </a:r>
            <a:r>
              <a:rPr lang="en-US" sz="2000" dirty="0" smtClean="0">
                <a:solidFill>
                  <a:schemeClr val="tx1"/>
                </a:solidFill>
              </a:rPr>
              <a:t>, Factory outlets, wholesale &amp; retail shops in the districts</a:t>
            </a:r>
            <a:endParaRPr lang="en-US" sz="2000" dirty="0">
              <a:solidFill>
                <a:schemeClr val="tx1"/>
              </a:solidFill>
            </a:endParaRPr>
          </a:p>
        </p:txBody>
      </p:sp>
      <p:sp>
        <p:nvSpPr>
          <p:cNvPr id="7" name="Rounded Rectangle 6"/>
          <p:cNvSpPr/>
          <p:nvPr/>
        </p:nvSpPr>
        <p:spPr>
          <a:xfrm>
            <a:off x="304800" y="35814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long term water quality monitoring system by an accredited agency under direct supervision of a government institution.</a:t>
            </a:r>
            <a:endParaRPr lang="en-US" sz="2000" dirty="0">
              <a:solidFill>
                <a:schemeClr val="tx1"/>
              </a:solidFill>
            </a:endParaRPr>
          </a:p>
        </p:txBody>
      </p:sp>
      <p:sp>
        <p:nvSpPr>
          <p:cNvPr id="8" name="Rounded Rectangle 7"/>
          <p:cNvSpPr/>
          <p:nvPr/>
        </p:nvSpPr>
        <p:spPr>
          <a:xfrm>
            <a:off x="381000" y="44958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Capacity building of grass root level officers to educate farmers on use of minimum pesticides and </a:t>
            </a:r>
            <a:r>
              <a:rPr lang="en-US" sz="2000" dirty="0" err="1" smtClean="0">
                <a:solidFill>
                  <a:schemeClr val="tx1"/>
                </a:solidFill>
              </a:rPr>
              <a:t>fertillisers</a:t>
            </a:r>
            <a:endParaRPr lang="en-US" sz="2000" dirty="0">
              <a:solidFill>
                <a:schemeClr val="tx1"/>
              </a:solidFill>
            </a:endParaRPr>
          </a:p>
        </p:txBody>
      </p:sp>
      <p:sp>
        <p:nvSpPr>
          <p:cNvPr id="9" name="Rounded Rectangle 8"/>
          <p:cNvSpPr/>
          <p:nvPr/>
        </p:nvSpPr>
        <p:spPr>
          <a:xfrm>
            <a:off x="381000" y="53340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Prepare necessary maps indicating zones for active, potential and prone to agrochemical contamination</a:t>
            </a:r>
            <a:endParaRPr lang="en-US" sz="2000" dirty="0">
              <a:solidFill>
                <a:schemeClr val="tx1"/>
              </a:solidFill>
            </a:endParaRPr>
          </a:p>
        </p:txBody>
      </p:sp>
      <p:sp>
        <p:nvSpPr>
          <p:cNvPr id="10" name="Rectangle 2"/>
          <p:cNvSpPr txBox="1">
            <a:spLocks noChangeArrowheads="1"/>
          </p:cNvSpPr>
          <p:nvPr/>
        </p:nvSpPr>
        <p:spPr bwMode="auto">
          <a:xfrm>
            <a:off x="0" y="228600"/>
            <a:ext cx="79248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smtClean="0">
                <a:solidFill>
                  <a:schemeClr val="bg1"/>
                </a:solidFill>
                <a:latin typeface="Franklin Gothic Medium" pitchFamily="34" charset="0"/>
              </a:rPr>
              <a:t>Minister (Senior) for Rural Affairs &amp; Chairman of the Committee to look into the indiscriminate usage of chemical fertilizer &amp; Agrochemicals</a:t>
            </a:r>
            <a:endParaRPr lang="en-US" sz="2800" b="1" dirty="0">
              <a:solidFill>
                <a:schemeClr val="bg1"/>
              </a:solidFill>
              <a:latin typeface="Franklin Gothic Medium" pitchFamily="34" charset="0"/>
            </a:endParaRPr>
          </a:p>
        </p:txBody>
      </p:sp>
      <p:sp>
        <p:nvSpPr>
          <p:cNvPr id="21" name="Flowchart: Punched Tape 20"/>
          <p:cNvSpPr/>
          <p:nvPr/>
        </p:nvSpPr>
        <p:spPr>
          <a:xfrm>
            <a:off x="304800" y="1752600"/>
            <a:ext cx="5181600" cy="762000"/>
          </a:xfrm>
          <a:prstGeom prst="flowChartPunchedTap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 TERM RECCOMMENDATIONS</a:t>
            </a:r>
            <a:endParaRPr lang="en-US" dirty="0"/>
          </a:p>
        </p:txBody>
      </p:sp>
      <p:sp>
        <p:nvSpPr>
          <p:cNvPr id="14" name="Flowchart: Connector 13"/>
          <p:cNvSpPr/>
          <p:nvPr/>
        </p:nvSpPr>
        <p:spPr>
          <a:xfrm>
            <a:off x="-76200" y="2590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20</a:t>
            </a:r>
            <a:endParaRPr lang="en-US" sz="1400" dirty="0"/>
          </a:p>
        </p:txBody>
      </p:sp>
      <p:sp>
        <p:nvSpPr>
          <p:cNvPr id="16" name="Flowchart: Connector 15"/>
          <p:cNvSpPr/>
          <p:nvPr/>
        </p:nvSpPr>
        <p:spPr>
          <a:xfrm>
            <a:off x="-76200" y="35052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21</a:t>
            </a:r>
            <a:endParaRPr lang="en-US" sz="1400" dirty="0"/>
          </a:p>
        </p:txBody>
      </p:sp>
      <p:sp>
        <p:nvSpPr>
          <p:cNvPr id="17" name="Flowchart: Connector 16"/>
          <p:cNvSpPr/>
          <p:nvPr/>
        </p:nvSpPr>
        <p:spPr>
          <a:xfrm>
            <a:off x="-76200" y="4419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22</a:t>
            </a:r>
            <a:endParaRPr lang="en-US" sz="1400" dirty="0"/>
          </a:p>
        </p:txBody>
      </p:sp>
      <p:sp>
        <p:nvSpPr>
          <p:cNvPr id="18" name="Flowchart: Connector 17"/>
          <p:cNvSpPr/>
          <p:nvPr/>
        </p:nvSpPr>
        <p:spPr>
          <a:xfrm>
            <a:off x="-76200" y="525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23</a:t>
            </a:r>
            <a:endParaRPr lang="en-US" sz="1400" dirty="0"/>
          </a:p>
        </p:txBody>
      </p:sp>
      <p:sp>
        <p:nvSpPr>
          <p:cNvPr id="22" name="Rounded Rectangle 21"/>
          <p:cNvSpPr/>
          <p:nvPr/>
        </p:nvSpPr>
        <p:spPr>
          <a:xfrm>
            <a:off x="457200" y="61722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Redesign land use pattern, crop &amp; land implementation plans covering soil &amp; water drainage engineering aspect &amp; climatic parameters</a:t>
            </a:r>
            <a:endParaRPr lang="en-US" sz="2000" dirty="0">
              <a:solidFill>
                <a:schemeClr val="tx1"/>
              </a:solidFill>
            </a:endParaRPr>
          </a:p>
        </p:txBody>
      </p:sp>
      <p:sp>
        <p:nvSpPr>
          <p:cNvPr id="26" name="Flowchart: Connector 25"/>
          <p:cNvSpPr/>
          <p:nvPr/>
        </p:nvSpPr>
        <p:spPr>
          <a:xfrm>
            <a:off x="-76200" y="6096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24</a:t>
            </a:r>
            <a:endParaRPr lang="en-US" sz="1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8610600" cy="6858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river banks, green manure banks, </a:t>
            </a:r>
            <a:r>
              <a:rPr lang="en-US" sz="2000" dirty="0" err="1" smtClean="0">
                <a:solidFill>
                  <a:schemeClr val="tx1"/>
                </a:solidFill>
              </a:rPr>
              <a:t>neem</a:t>
            </a:r>
            <a:r>
              <a:rPr lang="en-US" sz="2000" dirty="0" smtClean="0">
                <a:solidFill>
                  <a:schemeClr val="tx1"/>
                </a:solidFill>
              </a:rPr>
              <a:t> avenues, herbal gardens, compost bays and strict declaration of non toxic zones</a:t>
            </a:r>
            <a:endParaRPr lang="en-US" sz="2000" dirty="0">
              <a:solidFill>
                <a:schemeClr val="tx1"/>
              </a:solidFill>
            </a:endParaRPr>
          </a:p>
        </p:txBody>
      </p:sp>
      <p:sp>
        <p:nvSpPr>
          <p:cNvPr id="5" name="Rounded Rectangle 4"/>
          <p:cNvSpPr/>
          <p:nvPr/>
        </p:nvSpPr>
        <p:spPr>
          <a:xfrm>
            <a:off x="304800" y="2590800"/>
            <a:ext cx="8610600" cy="6858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Identify farmers/farmer groups and designate them as responsible agents/</a:t>
            </a:r>
            <a:r>
              <a:rPr lang="en-US" sz="2000" dirty="0" err="1" smtClean="0">
                <a:solidFill>
                  <a:schemeClr val="tx1"/>
                </a:solidFill>
              </a:rPr>
              <a:t>agri</a:t>
            </a:r>
            <a:r>
              <a:rPr lang="en-US" sz="2000" dirty="0" smtClean="0">
                <a:solidFill>
                  <a:schemeClr val="tx1"/>
                </a:solidFill>
              </a:rPr>
              <a:t> environment guard with authority to regulate the inputs used in agriculture</a:t>
            </a:r>
            <a:endParaRPr lang="en-US" sz="2000" dirty="0">
              <a:solidFill>
                <a:schemeClr val="tx1"/>
              </a:solidFill>
            </a:endParaRPr>
          </a:p>
        </p:txBody>
      </p:sp>
      <p:sp>
        <p:nvSpPr>
          <p:cNvPr id="6" name="Rounded Rectangle 5"/>
          <p:cNvSpPr/>
          <p:nvPr/>
        </p:nvSpPr>
        <p:spPr>
          <a:xfrm>
            <a:off x="381000" y="35052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Introduce </a:t>
            </a:r>
            <a:r>
              <a:rPr lang="en-US" sz="2000" dirty="0" err="1" smtClean="0">
                <a:solidFill>
                  <a:schemeClr val="tx1"/>
                </a:solidFill>
              </a:rPr>
              <a:t>programmes</a:t>
            </a:r>
            <a:r>
              <a:rPr lang="en-US" sz="2000" dirty="0" smtClean="0">
                <a:solidFill>
                  <a:schemeClr val="tx1"/>
                </a:solidFill>
              </a:rPr>
              <a:t> for organic and sustainable certification to receive premium prices for farm products</a:t>
            </a:r>
            <a:endParaRPr lang="en-US" sz="2000" dirty="0">
              <a:solidFill>
                <a:schemeClr val="tx1"/>
              </a:solidFill>
            </a:endParaRPr>
          </a:p>
        </p:txBody>
      </p:sp>
      <p:sp>
        <p:nvSpPr>
          <p:cNvPr id="7" name="Rounded Rectangle 6"/>
          <p:cNvSpPr/>
          <p:nvPr/>
        </p:nvSpPr>
        <p:spPr>
          <a:xfrm>
            <a:off x="304800" y="4648200"/>
            <a:ext cx="8610600" cy="990600"/>
          </a:xfrm>
          <a:prstGeom prst="roundRect">
            <a:avLst/>
          </a:prstGeom>
          <a:solidFill>
            <a:srgbClr val="E7ECBA"/>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 appropriate CSR avenues through Banks, Insurance companies, NGOs, local institutions for possible subsidy or incentives for proposed curative and corrective measures</a:t>
            </a:r>
            <a:endParaRPr lang="en-US" sz="2000" dirty="0">
              <a:solidFill>
                <a:schemeClr val="tx1"/>
              </a:solidFill>
            </a:endParaRPr>
          </a:p>
        </p:txBody>
      </p:sp>
      <p:sp>
        <p:nvSpPr>
          <p:cNvPr id="10" name="Rectangle 2"/>
          <p:cNvSpPr txBox="1">
            <a:spLocks noChangeArrowheads="1"/>
          </p:cNvSpPr>
          <p:nvPr/>
        </p:nvSpPr>
        <p:spPr bwMode="auto">
          <a:xfrm>
            <a:off x="0" y="228600"/>
            <a:ext cx="8610600" cy="1219200"/>
          </a:xfrm>
          <a:prstGeom prst="rect">
            <a:avLst/>
          </a:prstGeom>
          <a:solidFill>
            <a:srgbClr val="CCD66C"/>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dirty="0" smtClean="0">
                <a:solidFill>
                  <a:schemeClr val="bg1"/>
                </a:solidFill>
                <a:latin typeface="Franklin Gothic Medium" pitchFamily="34" charset="0"/>
              </a:rPr>
              <a:t>Minister (Senior) for Rural Affairs &amp; Chairman of the Committee to look into the indiscriminate usage of chemical fertilizer &amp; Agrochemicals (Cont…)</a:t>
            </a:r>
            <a:endParaRPr lang="en-US" sz="2800" b="1" dirty="0">
              <a:solidFill>
                <a:schemeClr val="bg1"/>
              </a:solidFill>
              <a:latin typeface="Franklin Gothic Medium" pitchFamily="34" charset="0"/>
            </a:endParaRPr>
          </a:p>
        </p:txBody>
      </p:sp>
      <p:sp>
        <p:nvSpPr>
          <p:cNvPr id="16" name="Flowchart: Connector 15"/>
          <p:cNvSpPr/>
          <p:nvPr/>
        </p:nvSpPr>
        <p:spPr>
          <a:xfrm>
            <a:off x="0" y="14478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25</a:t>
            </a:r>
            <a:endParaRPr lang="en-US" sz="1400" dirty="0"/>
          </a:p>
        </p:txBody>
      </p:sp>
      <p:sp>
        <p:nvSpPr>
          <p:cNvPr id="14" name="Flowchart: Connector 13"/>
          <p:cNvSpPr/>
          <p:nvPr/>
        </p:nvSpPr>
        <p:spPr>
          <a:xfrm>
            <a:off x="-76200" y="3429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27</a:t>
            </a:r>
            <a:endParaRPr lang="en-US" sz="1400" dirty="0"/>
          </a:p>
        </p:txBody>
      </p:sp>
      <p:sp>
        <p:nvSpPr>
          <p:cNvPr id="15" name="Flowchart: Connector 14"/>
          <p:cNvSpPr/>
          <p:nvPr/>
        </p:nvSpPr>
        <p:spPr>
          <a:xfrm>
            <a:off x="-76200" y="44196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28</a:t>
            </a:r>
            <a:endParaRPr lang="en-US" sz="1400" dirty="0"/>
          </a:p>
        </p:txBody>
      </p:sp>
      <p:sp>
        <p:nvSpPr>
          <p:cNvPr id="20" name="Flowchart: Connector 19"/>
          <p:cNvSpPr/>
          <p:nvPr/>
        </p:nvSpPr>
        <p:spPr>
          <a:xfrm>
            <a:off x="-76200" y="57150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29</a:t>
            </a:r>
            <a:endParaRPr lang="en-US" sz="1400" dirty="0"/>
          </a:p>
        </p:txBody>
      </p:sp>
      <p:sp>
        <p:nvSpPr>
          <p:cNvPr id="17" name="Rounded Rectangle 16"/>
          <p:cNvSpPr/>
          <p:nvPr/>
        </p:nvSpPr>
        <p:spPr>
          <a:xfrm>
            <a:off x="381000" y="5867400"/>
            <a:ext cx="8610600" cy="762000"/>
          </a:xfrm>
          <a:prstGeom prst="roundRect">
            <a:avLst/>
          </a:prstGeom>
          <a:solidFill>
            <a:srgbClr val="F5F7E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Conduct extended cost benefit analysis for the use of agrochemicals in consideration of their impact on environmental &amp; social effects</a:t>
            </a:r>
            <a:endParaRPr lang="en-US" sz="2000" dirty="0">
              <a:solidFill>
                <a:schemeClr val="tx1"/>
              </a:solidFill>
            </a:endParaRPr>
          </a:p>
        </p:txBody>
      </p:sp>
      <p:sp>
        <p:nvSpPr>
          <p:cNvPr id="18" name="Flowchart: Connector 17"/>
          <p:cNvSpPr/>
          <p:nvPr/>
        </p:nvSpPr>
        <p:spPr>
          <a:xfrm>
            <a:off x="-76200" y="2438400"/>
            <a:ext cx="533400" cy="4572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26</a:t>
            </a:r>
            <a:endParaRPr lang="en-US" sz="1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4572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Parliamentary Sub committee appointed to coordinate mitigation measures</a:t>
            </a:r>
            <a:endParaRPr lang="en-US" sz="2000" dirty="0">
              <a:solidFill>
                <a:schemeClr val="tx1"/>
              </a:solidFill>
            </a:endParaRPr>
          </a:p>
        </p:txBody>
      </p:sp>
      <p:sp>
        <p:nvSpPr>
          <p:cNvPr id="4" name="Rounded Rectangle 3"/>
          <p:cNvSpPr/>
          <p:nvPr/>
        </p:nvSpPr>
        <p:spPr>
          <a:xfrm>
            <a:off x="304800" y="1828800"/>
            <a:ext cx="8610600" cy="685800"/>
          </a:xfrm>
          <a:prstGeom prst="roundRect">
            <a:avLst/>
          </a:prstGeom>
          <a:solidFill>
            <a:srgbClr val="94BAC3"/>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Concept paper and action plans have been prepared for supplying safe drinking water to all affected areas</a:t>
            </a:r>
            <a:endParaRPr lang="en-US" sz="2000" dirty="0">
              <a:solidFill>
                <a:schemeClr val="tx1"/>
              </a:solidFill>
            </a:endParaRPr>
          </a:p>
        </p:txBody>
      </p:sp>
      <p:sp>
        <p:nvSpPr>
          <p:cNvPr id="10" name="Rectangle 2"/>
          <p:cNvSpPr txBox="1">
            <a:spLocks noChangeArrowheads="1"/>
          </p:cNvSpPr>
          <p:nvPr/>
        </p:nvSpPr>
        <p:spPr bwMode="auto">
          <a:xfrm>
            <a:off x="0" y="152400"/>
            <a:ext cx="9144000" cy="609600"/>
          </a:xfrm>
          <a:prstGeom prst="rect">
            <a:avLst/>
          </a:prstGeom>
          <a:solidFill>
            <a:srgbClr val="0070C0"/>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smtClean="0">
                <a:solidFill>
                  <a:schemeClr val="bg1"/>
                </a:solidFill>
                <a:latin typeface="Franklin Gothic Medium" pitchFamily="34" charset="0"/>
              </a:rPr>
              <a:t>Ministry of Water Supply and Drainage </a:t>
            </a:r>
            <a:endParaRPr lang="en-US" sz="3200" b="1" dirty="0">
              <a:solidFill>
                <a:schemeClr val="bg1"/>
              </a:solidFill>
              <a:latin typeface="Franklin Gothic Medium" pitchFamily="34" charset="0"/>
            </a:endParaRPr>
          </a:p>
        </p:txBody>
      </p:sp>
      <p:sp>
        <p:nvSpPr>
          <p:cNvPr id="13" name="Flowchart: Connector 12"/>
          <p:cNvSpPr/>
          <p:nvPr/>
        </p:nvSpPr>
        <p:spPr>
          <a:xfrm>
            <a:off x="-76200" y="2590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9" name="Flowchart: Connector 18"/>
          <p:cNvSpPr/>
          <p:nvPr/>
        </p:nvSpPr>
        <p:spPr>
          <a:xfrm>
            <a:off x="-76200" y="1066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Flowchart: Connector 19"/>
          <p:cNvSpPr/>
          <p:nvPr/>
        </p:nvSpPr>
        <p:spPr>
          <a:xfrm>
            <a:off x="-76200" y="17526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grpSp>
        <p:nvGrpSpPr>
          <p:cNvPr id="21" name="Group 20"/>
          <p:cNvGrpSpPr/>
          <p:nvPr/>
        </p:nvGrpSpPr>
        <p:grpSpPr>
          <a:xfrm>
            <a:off x="3657599" y="838200"/>
            <a:ext cx="4190479" cy="304800"/>
            <a:chOff x="3886288" y="2133912"/>
            <a:chExt cx="3808817" cy="1828174"/>
          </a:xfrm>
        </p:grpSpPr>
        <p:sp>
          <p:nvSpPr>
            <p:cNvPr id="22" name="Rectangle 21"/>
            <p:cNvSpPr/>
            <p:nvPr/>
          </p:nvSpPr>
          <p:spPr>
            <a:xfrm>
              <a:off x="3886288" y="2133912"/>
              <a:ext cx="3808816" cy="1828174"/>
            </a:xfrm>
            <a:prstGeom prst="rect">
              <a:avLst/>
            </a:prstGeom>
            <a:solidFill>
              <a:schemeClr val="accent2">
                <a:lumMod val="5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3" name="Rectangle 22"/>
            <p:cNvSpPr/>
            <p:nvPr/>
          </p:nvSpPr>
          <p:spPr>
            <a:xfrm>
              <a:off x="3955549" y="2133912"/>
              <a:ext cx="3739556" cy="1371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National Water Supply &amp; Drainage Board </a:t>
              </a:r>
              <a:endParaRPr lang="en-US" sz="1800" kern="1200" dirty="0"/>
            </a:p>
          </p:txBody>
        </p:sp>
      </p:grpSp>
      <p:sp>
        <p:nvSpPr>
          <p:cNvPr id="24" name="Rounded Rectangle 23"/>
          <p:cNvSpPr/>
          <p:nvPr/>
        </p:nvSpPr>
        <p:spPr>
          <a:xfrm>
            <a:off x="381000" y="2667000"/>
            <a:ext cx="8610600" cy="4572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District wise action items/sub projects have been identified</a:t>
            </a:r>
            <a:endParaRPr lang="en-US" sz="2000" dirty="0">
              <a:solidFill>
                <a:schemeClr val="tx1"/>
              </a:solidFill>
            </a:endParaRPr>
          </a:p>
        </p:txBody>
      </p:sp>
      <p:sp>
        <p:nvSpPr>
          <p:cNvPr id="25" name="Rounded Rectangle 24"/>
          <p:cNvSpPr/>
          <p:nvPr/>
        </p:nvSpPr>
        <p:spPr>
          <a:xfrm>
            <a:off x="381000" y="3276600"/>
            <a:ext cx="8610600" cy="457200"/>
          </a:xfrm>
          <a:prstGeom prst="roundRect">
            <a:avLst/>
          </a:prstGeom>
          <a:solidFill>
            <a:srgbClr val="94BAC3"/>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Implementation Plans</a:t>
            </a:r>
            <a:endParaRPr lang="en-US" sz="2000" dirty="0">
              <a:solidFill>
                <a:schemeClr val="tx1"/>
              </a:solidFill>
            </a:endParaRPr>
          </a:p>
        </p:txBody>
      </p:sp>
      <p:sp>
        <p:nvSpPr>
          <p:cNvPr id="26" name="Rounded Rectangle 25"/>
          <p:cNvSpPr/>
          <p:nvPr/>
        </p:nvSpPr>
        <p:spPr>
          <a:xfrm>
            <a:off x="381000" y="3886200"/>
            <a:ext cx="8077200" cy="9144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smtClean="0">
                <a:solidFill>
                  <a:schemeClr val="tx1"/>
                </a:solidFill>
              </a:rPr>
              <a:t>SHORT TERM:</a:t>
            </a:r>
          </a:p>
          <a:p>
            <a:pPr>
              <a:buFont typeface="Arial" pitchFamily="34" charset="0"/>
              <a:buChar char="•"/>
              <a:defRPr/>
            </a:pPr>
            <a:r>
              <a:rPr lang="en-US" sz="2000" dirty="0" smtClean="0">
                <a:solidFill>
                  <a:schemeClr val="tx1"/>
                </a:solidFill>
              </a:rPr>
              <a:t>Water for drinking and cooking using small RO (Reverse Osmosis) plants</a:t>
            </a:r>
          </a:p>
          <a:p>
            <a:pPr>
              <a:buFont typeface="Arial" pitchFamily="34" charset="0"/>
              <a:buChar char="•"/>
              <a:defRPr/>
            </a:pPr>
            <a:r>
              <a:rPr lang="en-US" sz="2000" dirty="0" smtClean="0">
                <a:solidFill>
                  <a:schemeClr val="tx1"/>
                </a:solidFill>
              </a:rPr>
              <a:t>Rain water harvesting</a:t>
            </a:r>
          </a:p>
        </p:txBody>
      </p:sp>
      <p:sp>
        <p:nvSpPr>
          <p:cNvPr id="27" name="Flowchart: Connector 26"/>
          <p:cNvSpPr/>
          <p:nvPr/>
        </p:nvSpPr>
        <p:spPr>
          <a:xfrm>
            <a:off x="-76200" y="32004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8" name="Rounded Rectangle 27"/>
          <p:cNvSpPr/>
          <p:nvPr/>
        </p:nvSpPr>
        <p:spPr>
          <a:xfrm>
            <a:off x="381000" y="4876800"/>
            <a:ext cx="8077200" cy="9906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b="1" dirty="0" smtClean="0">
              <a:solidFill>
                <a:schemeClr val="tx1"/>
              </a:solidFill>
            </a:endParaRPr>
          </a:p>
          <a:p>
            <a:pPr>
              <a:defRPr/>
            </a:pPr>
            <a:r>
              <a:rPr lang="en-US" sz="2000" b="1" dirty="0" smtClean="0">
                <a:solidFill>
                  <a:schemeClr val="tx1"/>
                </a:solidFill>
              </a:rPr>
              <a:t>MEDIUM TERM:</a:t>
            </a:r>
          </a:p>
          <a:p>
            <a:pPr>
              <a:buFont typeface="Arial" pitchFamily="34" charset="0"/>
              <a:buChar char="•"/>
              <a:defRPr/>
            </a:pPr>
            <a:r>
              <a:rPr lang="en-US" sz="2000" dirty="0" smtClean="0">
                <a:solidFill>
                  <a:schemeClr val="tx1"/>
                </a:solidFill>
              </a:rPr>
              <a:t>Medium sized water supplies based on surface water</a:t>
            </a:r>
          </a:p>
          <a:p>
            <a:pPr>
              <a:buFont typeface="Arial" pitchFamily="34" charset="0"/>
              <a:buChar char="•"/>
              <a:defRPr/>
            </a:pPr>
            <a:r>
              <a:rPr lang="en-US" sz="2000" dirty="0" smtClean="0">
                <a:solidFill>
                  <a:schemeClr val="tx1"/>
                </a:solidFill>
              </a:rPr>
              <a:t>Water Supply extensions</a:t>
            </a:r>
          </a:p>
          <a:p>
            <a:pPr>
              <a:defRPr/>
            </a:pPr>
            <a:endParaRPr lang="en-US" sz="2000" dirty="0">
              <a:solidFill>
                <a:schemeClr val="tx1"/>
              </a:solidFill>
            </a:endParaRPr>
          </a:p>
        </p:txBody>
      </p:sp>
      <p:sp>
        <p:nvSpPr>
          <p:cNvPr id="29" name="Rounded Rectangle 28"/>
          <p:cNvSpPr/>
          <p:nvPr/>
        </p:nvSpPr>
        <p:spPr>
          <a:xfrm>
            <a:off x="457200" y="6019800"/>
            <a:ext cx="8001000" cy="685800"/>
          </a:xfrm>
          <a:prstGeom prst="roundRect">
            <a:avLst/>
          </a:prstGeom>
          <a:solidFill>
            <a:srgbClr val="A7D9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smtClean="0">
                <a:solidFill>
                  <a:schemeClr val="tx1"/>
                </a:solidFill>
              </a:rPr>
              <a:t>LONG TERM:</a:t>
            </a:r>
          </a:p>
          <a:p>
            <a:pPr>
              <a:buFont typeface="Arial" pitchFamily="34" charset="0"/>
              <a:buChar char="•"/>
              <a:defRPr/>
            </a:pPr>
            <a:r>
              <a:rPr lang="en-US" sz="2000" dirty="0" smtClean="0">
                <a:solidFill>
                  <a:schemeClr val="tx1"/>
                </a:solidFill>
              </a:rPr>
              <a:t>Major Integrated Water Supply </a:t>
            </a:r>
            <a:r>
              <a:rPr lang="en-US" sz="2000" dirty="0" err="1" smtClean="0">
                <a:solidFill>
                  <a:schemeClr val="tx1"/>
                </a:solidFill>
              </a:rPr>
              <a:t>projets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1295400"/>
            <a:ext cx="8610600" cy="457200"/>
          </a:xfrm>
          <a:prstGeom prst="roundRect">
            <a:avLst/>
          </a:prstGeom>
          <a:solidFill>
            <a:srgbClr val="F7C29B"/>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Draft Cabinet paper prepared for</a:t>
            </a:r>
            <a:endParaRPr lang="en-US" sz="2000" dirty="0">
              <a:solidFill>
                <a:schemeClr val="tx1"/>
              </a:solidFill>
            </a:endParaRPr>
          </a:p>
        </p:txBody>
      </p:sp>
      <p:sp>
        <p:nvSpPr>
          <p:cNvPr id="4" name="Rounded Rectangle 3"/>
          <p:cNvSpPr/>
          <p:nvPr/>
        </p:nvSpPr>
        <p:spPr>
          <a:xfrm>
            <a:off x="533400" y="1981200"/>
            <a:ext cx="8610600" cy="685800"/>
          </a:xfrm>
          <a:prstGeom prst="roundRect">
            <a:avLst/>
          </a:prstGeom>
          <a:solidFill>
            <a:srgbClr val="FCEC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To adhere to the Ministry of Health-World Health Organization criteria in order to diagnose the disease</a:t>
            </a:r>
            <a:endParaRPr lang="en-US" sz="2000" dirty="0">
              <a:solidFill>
                <a:schemeClr val="tx1"/>
              </a:solidFill>
            </a:endParaRPr>
          </a:p>
        </p:txBody>
      </p:sp>
      <p:sp>
        <p:nvSpPr>
          <p:cNvPr id="10" name="Rectangle 2"/>
          <p:cNvSpPr txBox="1">
            <a:spLocks noChangeArrowheads="1"/>
          </p:cNvSpPr>
          <p:nvPr/>
        </p:nvSpPr>
        <p:spPr bwMode="auto">
          <a:xfrm>
            <a:off x="0" y="152400"/>
            <a:ext cx="9144000" cy="609600"/>
          </a:xfrm>
          <a:prstGeom prst="rect">
            <a:avLst/>
          </a:prstGeom>
          <a:solidFill>
            <a:srgbClr val="B1540F"/>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smtClean="0">
                <a:solidFill>
                  <a:schemeClr val="bg1"/>
                </a:solidFill>
                <a:latin typeface="Franklin Gothic Medium" pitchFamily="34" charset="0"/>
              </a:rPr>
              <a:t>Ministry of Social Services  </a:t>
            </a:r>
            <a:endParaRPr lang="en-US" sz="3200" b="1" dirty="0">
              <a:solidFill>
                <a:schemeClr val="bg1"/>
              </a:solidFill>
              <a:latin typeface="Franklin Gothic Medium" pitchFamily="34" charset="0"/>
            </a:endParaRPr>
          </a:p>
        </p:txBody>
      </p:sp>
      <p:sp>
        <p:nvSpPr>
          <p:cNvPr id="19" name="Flowchart: Connector 18"/>
          <p:cNvSpPr/>
          <p:nvPr/>
        </p:nvSpPr>
        <p:spPr>
          <a:xfrm>
            <a:off x="76200" y="1905000"/>
            <a:ext cx="457200" cy="45720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Flowchart: Connector 16"/>
          <p:cNvSpPr/>
          <p:nvPr/>
        </p:nvSpPr>
        <p:spPr>
          <a:xfrm>
            <a:off x="76200" y="2819400"/>
            <a:ext cx="457200" cy="45720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8" name="Rounded Rectangle 17"/>
          <p:cNvSpPr/>
          <p:nvPr/>
        </p:nvSpPr>
        <p:spPr>
          <a:xfrm>
            <a:off x="533400" y="2895600"/>
            <a:ext cx="8610600" cy="685800"/>
          </a:xfrm>
          <a:prstGeom prst="roundRect">
            <a:avLst/>
          </a:prstGeom>
          <a:solidFill>
            <a:srgbClr val="FCEC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To pay monthly assistance of </a:t>
            </a:r>
            <a:r>
              <a:rPr lang="en-US" sz="2000" b="1" dirty="0" smtClean="0">
                <a:solidFill>
                  <a:schemeClr val="tx1"/>
                </a:solidFill>
              </a:rPr>
              <a:t>Rs 1500 </a:t>
            </a:r>
            <a:r>
              <a:rPr lang="en-US" sz="2000" dirty="0" smtClean="0">
                <a:solidFill>
                  <a:schemeClr val="tx1"/>
                </a:solidFill>
              </a:rPr>
              <a:t>each for kidney patients who do not require dialysis (Stated in Grade 2/3)</a:t>
            </a:r>
            <a:endParaRPr lang="en-US" sz="2000" dirty="0">
              <a:solidFill>
                <a:schemeClr val="tx1"/>
              </a:solidFill>
            </a:endParaRPr>
          </a:p>
        </p:txBody>
      </p:sp>
      <p:sp>
        <p:nvSpPr>
          <p:cNvPr id="21" name="Rounded Rectangle 20"/>
          <p:cNvSpPr/>
          <p:nvPr/>
        </p:nvSpPr>
        <p:spPr>
          <a:xfrm>
            <a:off x="533400" y="3733800"/>
            <a:ext cx="8610600" cy="685800"/>
          </a:xfrm>
          <a:prstGeom prst="roundRect">
            <a:avLst/>
          </a:prstGeom>
          <a:solidFill>
            <a:srgbClr val="FCEC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To pay monthly assistance of </a:t>
            </a:r>
            <a:r>
              <a:rPr lang="en-US" sz="2000" b="1" dirty="0" smtClean="0">
                <a:solidFill>
                  <a:schemeClr val="tx1"/>
                </a:solidFill>
              </a:rPr>
              <a:t>Rs 3000 </a:t>
            </a:r>
            <a:r>
              <a:rPr lang="en-US" sz="2000" dirty="0" smtClean="0">
                <a:solidFill>
                  <a:schemeClr val="tx1"/>
                </a:solidFill>
              </a:rPr>
              <a:t>each for kidney patients who require dialysis (Stated in Grade 3/4)</a:t>
            </a:r>
            <a:endParaRPr lang="en-US" sz="2000" dirty="0">
              <a:solidFill>
                <a:schemeClr val="tx1"/>
              </a:solidFill>
            </a:endParaRPr>
          </a:p>
        </p:txBody>
      </p:sp>
      <p:sp>
        <p:nvSpPr>
          <p:cNvPr id="30" name="Flowchart: Connector 29"/>
          <p:cNvSpPr/>
          <p:nvPr/>
        </p:nvSpPr>
        <p:spPr>
          <a:xfrm>
            <a:off x="76200" y="3657600"/>
            <a:ext cx="457200" cy="45720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1" name="Flowchart: Punched Tape 30"/>
          <p:cNvSpPr/>
          <p:nvPr/>
        </p:nvSpPr>
        <p:spPr>
          <a:xfrm>
            <a:off x="838200" y="4800600"/>
            <a:ext cx="7391400" cy="1828800"/>
          </a:xfrm>
          <a:prstGeom prst="flowChartPunchedTap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 present a monthly assistance is paid for only a few patients through Provincial social Services Department and ranges from Rs 500 - 1000</a:t>
            </a:r>
            <a:endParaRPr lang="en-US"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152400"/>
            <a:ext cx="8077200" cy="6858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400" b="1" dirty="0" smtClean="0">
                <a:solidFill>
                  <a:schemeClr val="bg1"/>
                </a:solidFill>
                <a:latin typeface="Franklin Gothic Medium" pitchFamily="34" charset="0"/>
              </a:rPr>
              <a:t>Follow-up of Recommendations</a:t>
            </a:r>
            <a:endParaRPr lang="en-US" sz="3400" b="1" dirty="0">
              <a:solidFill>
                <a:schemeClr val="bg1"/>
              </a:solidFill>
              <a:latin typeface="Franklin Gothic Medium" pitchFamily="34" charset="0"/>
            </a:endParaRPr>
          </a:p>
        </p:txBody>
      </p:sp>
      <p:graphicFrame>
        <p:nvGraphicFramePr>
          <p:cNvPr id="6" name="Diagram 5"/>
          <p:cNvGraphicFramePr/>
          <p:nvPr/>
        </p:nvGraphicFramePr>
        <p:xfrm>
          <a:off x="0" y="990600"/>
          <a:ext cx="914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0" y="762000"/>
            <a:ext cx="69342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2"/>
          <p:cNvSpPr>
            <a:spLocks noGrp="1"/>
          </p:cNvSpPr>
          <p:nvPr>
            <p:ph sz="quarter" idx="4294967295"/>
          </p:nvPr>
        </p:nvSpPr>
        <p:spPr>
          <a:xfrm>
            <a:off x="228600" y="3200400"/>
            <a:ext cx="8382000" cy="2895600"/>
          </a:xfrm>
        </p:spPr>
        <p:txBody>
          <a:bodyPr/>
          <a:lstStyle/>
          <a:p>
            <a:pPr eaLnBrk="1" hangingPunct="1"/>
            <a:r>
              <a:rPr lang="en-US" sz="2400" smtClean="0"/>
              <a:t>Sri Lanka has done work in the area of CKDu over many years. With a coordinated research initiative over a period of </a:t>
            </a:r>
            <a:r>
              <a:rPr lang="en-US" sz="2400" b="1" smtClean="0"/>
              <a:t>27 months</a:t>
            </a:r>
            <a:r>
              <a:rPr lang="en-US" sz="2400" smtClean="0"/>
              <a:t> funded by NSF and WHO has yielded evidence to initiate policy dialogue which has resulted in the highest political commitment translated into action by different stakeholders and ministries. </a:t>
            </a:r>
          </a:p>
        </p:txBody>
      </p:sp>
      <p:sp>
        <p:nvSpPr>
          <p:cNvPr id="4" name="Rectangle 2"/>
          <p:cNvSpPr txBox="1">
            <a:spLocks noChangeArrowheads="1"/>
          </p:cNvSpPr>
          <p:nvPr/>
        </p:nvSpPr>
        <p:spPr bwMode="auto">
          <a:xfrm>
            <a:off x="533400" y="3048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CONCLUSION</a:t>
            </a:r>
          </a:p>
        </p:txBody>
      </p:sp>
      <p:sp>
        <p:nvSpPr>
          <p:cNvPr id="179203" name="AutoShape 2" descr="data:image/jpeg;base64,/9j/4AAQSkZJRgABAQAAAQABAAD/2wCEAAkGBw8SEhMTExIUExIUExYZGBcVGBsWGhcTGBUiFhQXGhUYHyggGholGxUUITEhJykrLi4wGCQzODMsNygtMCsBCgoKDg0OGxAQGy0kICQsLS0vLTErMDQvLDQsLTc0LCwsLCwwNCwvLCwsLSwwLDQsLy0sLCwsLSwsLC0sNCw0LP/AABEIAJ8BPgMBEQACEQEDEQH/xAAbAAEAAgMBAQAAAAAAAAAAAAAABgcDBAUBAv/EAEUQAAIBAgIDCgsHAwMFAQAAAAECAAMRBBIFITEGExYiM0FRkbLRB1NhY3JzgYKSseEVMjRSYnGDFCOhQkPBVLPC0vGi/8QAGwEBAAIDAQEAAAAAAAAAAAAAAAQFAgMGAQf/xAA8EQACAQICBAoIBwACAwAAAAAAAQIDEQQhBRIxsRMzNEFRYXFygZEUFVNiwdHh8AYWIjJSgqEj8UJDsv/aAAwDAQACEQMRAD8Ans+THQiAIAgCAIAgCAIAgCAIAgCAIAgCAIAgCAIAgCAIAgCAIAgCAIAgCAIAgCAIAgCAIAgCAaeltJ08Om+VM2XMBxRc3P8A8knC4WeJnqQte18yPicTDDw157DjcN8F5z4R3yx9RYr3fP6Ff68wvX5DhvgvOfCO+PUWK93z+g9eYXr8hw3wXnPhHfHqLFe75/QevML1+Q4b4Lznwjvj1Fivd8/oPXmF6/IcN8F5z4R3x6ixXu+f0HrzC9fkfVPdpg2IA3y5IA4o2nV0zGWg8TFNu2XX9DOnpjD1JqEb3bS2dJ0/til+rq+sr/RZ9Rf+h1OofbFL9XV9Y9Fn1D0Op1D7Ypfq6vrHos+oeh1OofbFL9XV9Y9Fn1D0Op1D7Ypfq6vrHos+oeh1OofbFL9XV9Y9Fn1D0Op1G5h6wdQwvY32+Q2mmcXF2ZoqQcJarPqrUCqWOxQSf2AuYhBzkorndjAjY3c4LzvwfWXf5dxfu+f0NvAzHDnBed+D6x+XsX7vn9BwMhw5wXnfg+sfl7F+75/QcDIcOcF534PrH5exfu+f0HAyHDnBed+D6x+XsX7vn9BwMhw5wXnfg+sfl7F+75/QcDIcOcF534PrH5exfu+f0HAyHDnBed+D6x+XsX7vn9BwMhw5wXnfg+sfl7F+75/QcDIcOcF534PrH5exfu+f0HAyHDnBed+D6x+XsX7vn9BwMhw5wXnfg+sfl7F+75/QcDIcOcF534PrH5exfu+f0HAyHDnBed+D6x+XsX7vn9BwMhw5wXnfg+sfl7F+75/QcDIcOcF534PrH5exfu+f0HAyHDnBed+D6x+XsX7vn9BwMhw5wXnfg+sfl7F+75/QcDIcOcF534PrH5exfu+f0HAyHDnBed+D6x+XsX7vn9BwMhw5wXnfg+sfl7F+75/QcDIcOcF534B3x+XcX7vn9BwMyR0KodVYbGUEX6CLiUtSDhJxe1O3kaj7mAEAjXhB/C/yp8jLrQXKv6v4FPpzkviitZ2JxogCAIAgGfA8pT9NfnNdbi5dj3ErA8pp96O8nM5A+vCAIAgCAIBI9D8ivvdoyuxHGP75ipxXGvw3GXSHJVPVv2TGG46HeW8joq7cxgP6l94P3MrPmG2mRYZh0g8VSvPt2gTvNJ4n0Snw623StzPqfZm0/DYyZUlqq5LMduGw5pkUi4qgcUs1wzcwYWsAekWtOeofiGvwq4VLV57LZ2dnWaVWd8yvCCLgixBsQdoI2g+WdkmnmiSeQBAEAQBAEAQBAEAQBAEAQBAEAQBALB0XuHob0u/5zVYXazWCE/6QBtt0m+ucfivxDW4VqjbVWy629fiRpVnf9OwjW6nRn9Iy0VuUZc+c2zObkWNtgUW1Dpvzi15ovF+mRdaW1O1uZbN/T4dN91OWtmWXovkaXqk7InD4rj5957yG9psyOBAI14Qfwv8AKnyMutBcq/q/gU+nOS+KK1nYnGiAIAgCAZ8DylP01+c11uLl2PcSsDymn3o7yczkD68IAgCAIAgEj0PyK+92jK7EcY/vmKnFca/DcZdIclU9W/ZMYbjod5byOirtyemVwtbOylkZMrW2jWCGHTs2eWd5pXAvGUdSLs07ro7CZUhrIsTD7o8C4BGIpi/M7ZD1PYzjKmisZB2dN+CvuuRuDn0EE3bYNFr77TZWp1uNdSCBUH3xq6dTe0zrNC1pyw/BVE1KGWatlzeWzwRvpSvGz5iPS4NogCAIAgCAIAgCAIAgCAIAgCAIB3Nx+CSpiA9QqtOlxyWIALf7Y1+XX7sq9MV508O4003KWSsubnfll4murK0cucsGvuiwSAk4ikbcysHPUlzOOp6Lxk9lOXirb7EdU5dBX26/TaYqopQEJTUgE6i1zcm3MNQsJ2GiMBLB0mpvOTu7c3USKUNVZll6L5Gl6pOyJxGK4+fee8iPabMjgQCNeEH8L/KnyMutBcq/q/gU+nOS+KK1nYnGiAIAgCAZ8DylP01+c11uLl2PcSsDymn3o7yczkD68IAgCAIAgEj0PyK+92jK7EcY/vmKnFca/DcZdIclU9W/ZMYbjod5byOilln05k9ieAWgCAIBkpUSwcjYi5mPQMwUe0syj2zCU1FpPndl5X3JnlzHMz0QBAEAQBAEAQBAEAQBAEAWgCADPUC59F8jS9UnZE+ZYrj5957yA9psyOBAI14Qfwv8qfIy60Fyr+r+BT6c5L4orWdicaIAgCAIBnwPKU/TX5zXW4uXY9xKwPKafejvJzOQPrwgCAIAgCASPQ/Ir73aMrsRxj++YqcVxr8Nxl0hyVT1b9kxhuOh3lvI6KWWfTmT2J4BAEAQDu4XDZdHYiodtStSQeihDfMnqlVVq62kadP+MZPxeW7ea2/+RLqZwpamwQDfwmhcVVQ1KdFnQX1i3NtsCbt7AZEq4/DUaip1JpSfN8+ZeJi5xTs2bWhtztXFUalSmwzI1ghH3uKG1PewOvZbo1iaMZpOnhK0adRZSV79Gds10fdjyU1F2Z7W3OVlwq4mxGts6MCGUZ8qsBttsv17NnkNKUpYt4bss1seV2vvs27XCLW1Tmf0lXLn3t8hYKGKkAsdgX8x1HULyfw1PX1NZXte19i6X0eJldbCW6O3G0kQVMZVFMG3EzBACditUO0+QdZnO4nTtSc3TwcNbrs34pLm635GmVVvKJ2am5vRganSNKzVFYpZ342S2bjZtZswPsPRKyOldIuMqqllFpP9Kyve2Vuo1qpPbc5eJ3E0Kih8NXIDC6h+MpHQCLMPbeWFPT9alJwxNPZttk18NxmqzWUkRbSuhsRhz/dpkLzOOMh94bP2NjL7C46hil/xSu+jn8vlkbozUthzyZLMhAEAQBABnqBc+i+RpeqTsifMsVx8+895Ae02ZHAgEa8IP4X+VPkZdaC5V/V/Ap9Ocl8UVrOxONEAQBAEAz4HlKfpr85rrcXLse4lYHlNPvR3k5nIH14QBAEAQBAJHofkV97tGV2I4x/fMVOK41+G4y6Q5Kp6t+yYw3HQ7y3kdFLLPpzJ7E8AgCAIBLtKU970Thh+eqG+IO4/xac9hZ8Jpeq+iNvLVRpjnVZGtHb1vtPfr71nGextxb69Y2Dp8ku8RwnBS4L91nbtNrvbLaTrF7hqFSoGpvvVLKOKt3LH8wZiQBa2qx2X55ylH8Q1qdPVqLWnfa8rdVks/wDCOqzSzM1LRtHAum8qzPUHGLuda51QDKtlvmqpxrG1+jWNcsVV0jTlw7SUdiUeeze157IvK+e/Fyc1mb1PS9JKi0lpZcwZigAV1e93vS1Zr6zdb5tZGYAkRZYGpUpurKd7NK+bi1zfq5uiztbJOzsjzVdrmI6dqgAsgQGoUzOtRQoylw5VlBK5V16xl57AXmxaOpN2jJt6t7Jxd80rXTed3l0812NQ5+nKtU6RwlN7GjmDoAP9YU3J23IIBvsAP7yXgYUlo2tUhlOzT7Orqa8W/Azhbg21tO3pTQdLEsprXZEHFQMVGY/eYlSCTawHRr6dVVhdIVcLBqjZN7Xa+XMs/wDfoa4zcdhW+IoYunTpVrOlJalTewCTvLh8rKb7NafsbdJM7anUw1WpOlk5NLWy/crXT68n4dliXeLbX2z4qadxFqADBBQ5MILWNrXN75iRqN9tz0mZx0fQvUbV9f8Adf7y8BqLPrO3X3Y4sqt6AFrhwQTTqKdoKkXU+XNzm4Mq6egsNGTtN9Wa1ovtW3y8TVwUekx6I0roxa2/729NgpG9gCogc24yHaptcWIA16rTLF4PSM6PAa6kr/uzUrdD5nzc98s7mU4VLWOBpPEJUq1KiJkV3JC9A9mq/P7ZcYanKlRjCbu0rNmyKskjVm49EAQAZ6gXPovkaXqk7InzLFcfPvPeQHtNmRwIBGvCD+F/lT5GXWguVf1fwKfTnJfFFazsTjRAEAQBAM+B5Sn6a/Oa63Fy7HuJWB5TT70d5OZyB9eEAQBAEAQCR6H5Ffe7RldiOMf3zFTiuNfhuMukOSqerfsmMNx0O8t5HRSyz6cyexPAIAgBjqnqCJ3u3pZMDhU/K9MdVBhOT0LPXx9afSpPzkiPRd5N/e0g1NbkDpIGwnabbBcn2C86qTsmyQSnR2jNI0TTq06tKolMEKN+umQ/eWzWsD7Ng6JRYjFYGtGVKpGUXLb+jO/M8rmmU4O6e4kmGxWILGricPT3gFXRgy1TSIWxcEbU2nMNYvzjWKOpRoRjwWGqPXzTVnHWz2Z8/NZ5Pt26mlsi8z7x1DFZ1XfLqyPT3wgZTmHELKCMlTaMyamuNQ2TzD1MNwblq5pqWrz5bbPO8ee0s42eb2mN47TWwtRN8oVGqVWIrGjlc3FN1Sooz6uPc1LBtRN1uTrvvqwmqdSnGMV+nXul+5NxeXRbVu1msnZLIyd8198xoY7SSYTGODrSnhm3lOZXcqcgO0Kcp8gGoWGqSqGFnjcFFrbKa130pXV+3PxebzM1HXj4nO0Xu3xCMd+ArKxvqshX0bCxHkPXJmK/D+HqRXA/pa8U+3r7PIylRT2ZEgp7tcA6kOHUHarJmv0/duDKeWgMbCV4NPrTtvsa+BlzGCjuj0TRu1KkA3m6IU9ZA+c3T0VpSt+mrPLrndf5c9dOo9u80Mdu/qHVRpKo6ahLH4VIA6zJVD8NU1x02+zL/XfcjJUFzs3tB6Uw+kL0sRQp76FuCBqZdhKt95SLjVf27bRcdhK+jbVcPUere3Z2rY14GMounnFkb3WaCGEqLlJNKoCVvtUi2ZSefaLHy+S5u9E6R9MpvWVpR29d9j+Ztpz1kcKWpsEAQAZ6gXPovkaXqk7InzLFcfPvPeQHtNmRwIBGvCD+F/lT5GXWguVf1fwKfTnJfFFazsTjRAEAQBAM+B5Sn6a/Oa63Fy7HuJWB5TT70d5OZyB9eEAQBAEAQCR6H5Ffe7RldiOMf3zFTiuNfhuMukOSqerfsmMNx0O8t5HRSyz6cyexPAIAgH3Sp5mVfzMF6zb/AJnkpasXLozF7ZlgeEr8PS9eP+28478Ncon3fiiNQ2vsIDhadRnVafKFhl5uMNYNzsta9/JOvqyhGDlU/bbPsJLaW0tGtpXCGobKlRxVo0ywC2z1WKgByNZGUkicJDB4pU85OMdWUkrvZFc65r3siFqOxgpVMHdUz1lL1alNBv1XWaZIY5A2UJmBGsWM2zji7OpaLtFSf6I5X2K9r3tntuj39Vvoe1qVLNQQPno6lqCpxgxp/wBlTfYH3wqDqsfIQLqc6urUm42ntjbJrW/U/DVu1ndbM08nSZP6TB2TKWGdqtIPmY/3C7McxY3zhxUyk7CT0zBV8WnK9v0qMmrLZZLK2VmrayXN2C8iD7p9G1lxTjKHdwHIoqzAE8U6rXBJUt73PtnUaMxVKWFTTtGOS1mls/zK9vAkU5LVNajuexr7MPU94ZO3abp6TwcNtWPg77rmTnFc508NuHxjWzGnTHPdixHsUEHrkGp+IcJH9utLw+fyMHWidfDeD+n/ALldyf0KF7WaV1T8Sz/9dNLtbe6xg675kbFTcFhSLCpWB6SVPWMvdNMfxJiU84xa8fmecPIx6A3JVsNiVqmoj0wGGq6trWw4usf5meP01SxWFdJRak7dDWT6foJ1VKNjmeEbHBqtOkDfelJb0ntYfuAoPvSd+HMO4UZVX/5PLsXP5v8AwzoxsrkRnRG4QBABnqBc+i+RpeqTsifMsVx8+895Ae02ZHAgEa8IP4X+VPkZdaC5V/V/Ap9Ocl8UVrOxONEAQBAEAz4HlKfpr85rrcXLse4lYHlNPvR3k5nIH14QBAEAQBAJHofkV97tGV2I4x/fMVOK41+G4y6Q5Kp6t+yYw3HQ7y3kdFLLPpzJ7E8AgCAdzAaCxCPharqFSpXogXYZrFgwOXb90E9PTKuvpGhOFanB3lGMr5ZZK23tNbnHNdTJb4QMM9SjRRFLO2IAAHP/AGn7pzv4fqwpV5ym7JQef9kaqLSbv0fErmvRZGKOpVlNipFiD+07SE4zipRd09jJKfOjPgMPWqstKkGY5swUagDa2c8wsOc7L+Waq9WlRi6tVpZWv8PoeNpZssDQG5FKLCtVc1K981wSFDHaeljrOs7eichpDTc68XRpLVhs62ty8PMjTquWS2HUXQ1MVCw5N0qK1M61Y1CpZ77QTlsf+Nd4D0hUlTUX+5NNS51qp2X+mGtkaCbnqg3xTVVqT1kqWIOY2YFzcEZXNvvDbe9gbSY9KU2oyUGpqLjla2zLtiuh7LWu1c91zs4HCmmGu7VGZsxZrDYgQahq2IL9JudWyVdesqrVoqKStZdrfP1vLqMW7mxNB4IAgCAIBCd32hKSp/UIoRs4D21Bsx+9b82a2vnubzqdAaQqSn6PN3Vsuq3N2W8uY30ZtvVZBZ1ZIEAQAZ6gXPovkaXqk7InzLFcfPvPeQHtNmRwIBGvCD+F/lT5GXWguVf1fwKfTnJfFFazsTjRAEAQBAM+B5Sn6a/Oa63Fy7HuJWB5TT70d5OZyB9eEAQBAEAQCR6H5Ffe7RldiOMf3zFTiuNfhuMukOSqerfsmMNx0O8t5HRSyz6cyexPAIAgE23LY+rVolHag4pEBBVZqbiw4rCooNgLkAgX1GcxpPDU6NbXhGacr3cUnF9KcX5tbCPVik8uc6GkMWaVM1mFAtT1oGxVStx7asqFQM2sgHbr2iQ8PR4aoqS10pZO1KMcutpvLp5uoxiruyv5Ec3T6BxaZsTVZKgcguyXGUnULqR93YAeuXWjNI4WpbDUk422J8/j087N1OcX+lEz3JaJXD4dNX9yooZzz3IuF/ZQbdZ55zGl8ZLE4h5/pi2l8/Ej1J6zO1KswEAQBAEAQBAEAQCJeEbGBaNOlz1HufQQa/8A9FJ0f4coOVeVXmireL+iZuoLO5Xk7EkiAIAM9QLn0XyNL1SdkT5liuPn3nvID2mzI4EAjXhB/C/yp8jLrQXKv6v4FPpzkviitZ2JxogCAIAgGfA8pT9NfnNdbi5dj3ErA8pp96O8nM5A+vCAIAgCAIBI9D8ivvdoyuxHGP75ipxXGvw3GXSHJVPVv2TGG46HeW8jopZZ9OZPYngEAQCX7gMQymqu+ZUOU2zIvG1gkK416gOcWtzzntPUlJQerd58zeXbF5Giuth2d1eOo/07oa6knLxc4zGzA6kpC52dIHlErdFYer6Spqm+fOzts6ZPLyZrpxetdIkFanTr0ip41OqlrjnRhtB/Y3lJCVTD1lJZSi/9TMFdM80c5NMA/fTiN5HUWPsOojyEGZYmNqja2PNdj+Wx9aZ4zMH4xXoCnrJH/jNTj+lS62vK3zB9zAHjuACTsAvMoxcmornAS9hfbz/vzxK13bYD2Yg13xYuVUNUYbQltR6CxIUHyXv5Jvjh3bWm1FPp5+xK78bW6xY8bFMut0KrzsCGC+VucDy6wOew1zJUIyypyu+izV+z7TfNmLGzIwEAqfdZpLf8S7A8ROInoqdZ9rZj+1p9D0ThfRsLGL2vN+PyViZTjqxOPLEzEAQAZ6gXPovkaXqk7InzLFcfPvPeQHtNmRwIBGvCD+F/lT5GXWguVf1fwKfTnJfFFazsTjRAEAQBAM+B5Sn6a/Oa63Fy7HuJWB5TT70d5OZyB9eEAQBAEAQCR6H5Ffe7RldiOMf3zFTiuNfhuMukOSqerfsmMNx0O8t5HRSyz6cyexPAIAgEh0FpmrSw9VDhhXw5bjk3VVLAAhnCkfl8o6pT47A062IhNVdSpbLY27dCun09T8zXOCck72ZLdPYxsMaG84anUqsrqoUa1CgFsqqLlfJq2eWc9gKEcVGpw1WUYppu7yd72u3sfmaIR1r3Zh0ZupwgajQXMFy5SzjIVqA2CMNgvr2agbD9tuK0PiZRnXlZu97LO66Vz/F5s9lSlZtna0mxpK1dRcopLrsz011n3gLke0ar3FXhbVmqEnk3k+hv4PY/PmNcVd2MWi9K0K7k0nDZqam2wjKxzBl2g8deubMVgq2HppVFa0n2O6VrPwZ7KLjtOnK8xNcnO1h9xDr/AFONgHkU6z5QBzESQv8Ajhd/ua8k+fx5urPnQMGlNNYbDj+7UAP5RrY+6Nft2TZhdH4jEv8A445dOxeZlGDlsIZpDdq9V0VQaNDOucg/3DTzDPxh9zi3+7r8s6bD6BhRpuUv1zs7fxTtlk9ufTl1G+NFLbmyf0VUKAlgthbLstzWtzTkJuTk3Pbz32kY19L11p0KztrC03JHTxTq9uz2zdg6bqYiEY7XJbz2Ku0iHbkN1ZGWhiGuDZUqHaDsCseccwPX0jpdL6GUr16Cz2uPxXX0rn5uvfUpc8Sc175Wy/eym3721TlKerrrW2XVyOUig1D9p9Se0sHtPZ4eCAIAM9QLn0XyNL1SdkT5liuPn3nvID2mzI4EAjXhB/C/yp8jLrQXKv6v4FPpzkviitZ2JxogCAIAgGfA8pT9NfnNdbi5dj3ErA8pp96O8nM5A+vCAIAgCAIBI9D8ivvdoyuxHGP75ipxXGvw3GXSHJVPVv2TGG46HeW8jopZZ9OZPYngEAQDvaG024pf0m8rVSo+zPvZJYjUW6CQOiVWMwEJVfS9dxcV0X2c9unz7DXKCvrXsSrdJpM4feKpo0XdF1WqkMjOpDAJl49OwtfybBa8oNG4RYlVKSnJJv8Ajk7PLO+UunezTTipXV/8K/0ji2rVXqsAGc3IUatlvkJ12HoxoUo0o3sukkxWqrI2G03izSNE1nNIixU2PF6MxGa3kvNSwGGVXhlBa3T8bbL+B5qRvexvbhq5XGUx+dXQ/tlL/NBImnKangpPos/9tubMaqvBljaXxDU6NRkUs+UhAoJJc6l1DykH9hOLwdKNSvGM2lG+beyy2kWKu8yA6araVp0latUNJGIVURlU7L/7eu1hzmdfg4aNqVWqMdaSzbab/wDrLyRJgqbdkRn/AJ+cuzaIBOfB3pV2LYZjdVTOl9qgMAy36OMCOjX7OV/EWDhFLERybdn15ZPtyzI9aP8A5El3RUaL0HFZylEFS5XaQGBC7CdZy7Nco9HVKsMQnRipTzSv1rb4K5qg2pZbSqtL1KJdjQQ06YFlBYsTb/USSbE9A2Wn0DCQrRglXlrS58kl2K3QTYXy1i6J8xIBW26zGYEs608My4jMcztemFN+McgazN5SLa7652+isPjIxi6lVOFskrO/Rm1kux9WRKpKVs3kReXptEAQAZ6gXPovkaXqk7InzLFcfPvPeQHtNmRwIBGvCD+F/lT5GXWguVf1fwKfTnJfFFazsTjRAEAQBAM+B5Sn6a/Oa63Fy7HuJWB5TT70d5OZyB9eEAQBAEAQCR6H5Ffe7RldiOMf3zFTiuNfhuMukOSqerfsmMNx0O8t5HRSyz6cyexPAIAgCAZK1d3y5mLZECLfmQXIUeQXMwhTjC+qrXd31t84tYxzMHS0FoWri3K08oCgFma9hfUBq1kmx6jIWOx9LBwUql3fYkYzmoq7Jjuc3Jf09Zar1VchTkCi2sixa5OvUT1zm9Jaa9JoulCDWebe7zX+GidXWVkiWPexta9tV9l+a852Nrq+w0lNaSxteq5Nd2Z1uCDsUg6wANQ1jm6J9Mw1CjRhaikk8+3rb2vxJySWw1ZvPTq6I0FVxCvUDJTpU/vPUJAva5AsDfUR1yBi9I0sNKNNpylLYltMJTUciX7itBVMPUrNUKElEC5STqN2NwQCuxNRE5zTWkYYmnCNO9rtu/Vlla6fPsZpqzUkrHS3UYdq608Mpsaz3Y7ctKnZma3Pxt7HvSFouosPKWJkr6isutyyS8rvwMKb1XrHFxXg/pEAU67i+3OFa457Zctj1yypfiWom+Epp9ja873+BsVd86JpOYNBUm6pWGMxAY3O+X90gMg9ilR7J9F0W4vB03Ho/wBWT/25Mp/sRypPMxAEAGeoFz6L5Gl6pOyJ8yxXHz7z3kB7TZkcCARrwg/hf5U+Rl1oLlX9X8Cn05yXxRWs7E40QBAEAQDPgeUp+mvzmutxcux7iVgeU0+9HeTmcgfXhAEAQBAEAkeh+RX3u0ZXYjjH98xU4rjX4bjLpDkqnq37JjDcdDvLeR0Uss+nMnsEzwGSrQdcuZSuYXFxa63tcX5tR1zGNSMr6rvbJ9XUeXRjmR6IAgCAbeE0lXpK6U3KK9swAHGtsBJF7azqvbXNFXC0asozqRu47NuXwPHFPabSbpMaGLiucxAF8qHUNgAK2UftaR5aKwcoqDp5LPa/9zz8bmPBw6DLws0h/wBQfgp/+k1+pcD7P/ZfMcHDoOOzEkkm5JJJPOTrJlkkkrIzPmeg2qWkayqirUYKjZlXVYPe+a2wm+wm9uaaJYajKTlKKu1Zvnt0dnZt5zzVW02aWn8YubLXcZmLN93WxFrm46AB+wE0y0dhZ21qayVl1Ix1I9B42nsYWz7++fIUzar5CQSBq1awNY16p6tHYVR1ODVr3tntW/xyPdSOyxsUt1WOVs2+5ja1iiWA8gAAGwbOiaZaHwco6upz32u/ncxdKHQfD7pcaXZxWZS1rhfu6gBqRrgbOaZR0Vg1BQdNO3Tt29O094ONrWObia71GLuxZ2NyTtOq3yAk2nThTioQVkuYyStkjFMz0yUqDsCVRmA2lVJA6LkDVMJVIRdpNLtZ5dGNtRsdR6DqPVM1mro9BnqBc+i+RpeqTsifMsVx8+895Ae02ZHAgEa8IP4X+VPkZdaC5V/V/Ap9Ocl8UVrOxONEAQBAEAz4HlKfpr85rrcXLse4lYHlNPvR3k5nIH14QBAEAQBAJHofkV97tGV2I4x/fMVOK41+G4y6Q5Kp6t+yYw3HQ7y3kdFP6KwLV6tOkpAZza52AAFifYAZ9HxWIjh6Uqsti/6X+k6TsmyzND7lsLh7HLvlQf6312P6V2L8/LOGxmmMTicr6sehfF7Xu6iJKpKRDvCBUvjD+mkg/wAlv/KdL+H46uDT6ZN/D4G+j+wjcujaIAgCAIAgCAIAgCAIAgCAIAgCAdzcdpPeMStzZKnEb2niN7G/wTKvTGE9Jwzt+6Oa+K8V/tjXVjrRLRrUVcZXUMOhgCOozgoVJQd4Np9RERWW7fRdLD1wKQyq6ZsvMpuQbdANtn7zutCYuriaDdXNp2v05byXSk5LMsfRfI0vVJ2ROKxXHz7z3kR7TZkcCARrwg/hf5U+Rl1oLlX9X8Cn05yXxRWs7E40QBAEAQDPgeUp+mvzmutxcux7iVgeU0+9HeTmcgfXhAEAQBAEAkeh+RX3u0ZXYjjH98xU4rjX4bjLpDkqnq37JjDcdDvLeR0VPufrGlVStcKtIgsSL6mBXKANrMM1h5CTqBn0HH01Woyo2u5LJdnO3zJO1/JZtE2aumifpuzwBTMajA2+4UbNfo1DKT7beWchLQONU9VRT67q3z/y5G4GdyudK40161SqRYu17dAAso9igCdphcOsPRjSXMv+/wDSVFWSRqzeeiAIAgCAIAgCAIAgCAIAgCAIAgAiATLR+7tkpBalI1HUWzB7ZrbC2o2PTtnNYj8OxqVXKnPVT5rbOzM0Ojnkzgad0h/Utvxsr2CsmuwAvlZD+XpG0HpB1XGBwvoseBjmtqfwfX0dK7M9sI6uRami+RpeqTsicBiuPn3nvIT2mzI4EA18dgqVZclRQ63Bsb7Rs2fvN1GvUoy1qbszVWoU60dWoro0OC+B8QvW3fJXrXGfzfkvkRfVeE/ghwXwPiF62749a4z+b8l8h6rwn8EOC+B8QvW3fHrXGfzfkvkPVeE/ghwXwPiF62749a4z+b8l8h6rwn8EOC+B8QvW3fHrXGfzfkvkPVeE/gj1NzOBBBFBQQbjW20e2ePSmLas5vyXyMoaOw0JKUYK6zNz7Oo/kHWe+ReHqdJZ+k1ekfZ1H8g6z3xw9TpHpNXpH2dR/IOs98cPU6R6TV6R9nUfyDrPfHD1Okek1ekfZ1H8g6z3xw9TpHpNXpH2dR/IOs98cPU6R6TV6TYpU1UWUWA5v8zCUnJ3ZrlJyd2eugIIOsEEH9jqMRk4tSW1GJyOC2A/6detu+WPrjG+0fkvkZ8JP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HBbAeIXrbvj1xjfaPyXyHCS6RwWwHiF62749cY32j8l8hwkukcFsB4hetu+PXGN9o/JfIcJLpOtTQKAoFgAAB0ACwldKTlJye1mB9TECAIAgCAIAgCAIAgCAIAgCAIAgCAIAgCAIAgCAIAgCAIAgCAIAgCAIAgCAIAgCAIAgCAf/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pic>
        <p:nvPicPr>
          <p:cNvPr id="179204" name="Picture 4" descr="http://t2.gstatic.com/images?q=tbn:ANd9GcSL9t5guZTJfww4z0vlAaXBtT9iZ7A9mU2o_OIjrkh62SB92PIx">
            <a:hlinkClick r:id="rId3"/>
          </p:cNvPr>
          <p:cNvPicPr>
            <a:picLocks noChangeAspect="1" noChangeArrowheads="1"/>
          </p:cNvPicPr>
          <p:nvPr/>
        </p:nvPicPr>
        <p:blipFill>
          <a:blip r:embed="rId4" cstate="print"/>
          <a:srcRect/>
          <a:stretch>
            <a:fillRect/>
          </a:stretch>
        </p:blipFill>
        <p:spPr bwMode="auto">
          <a:xfrm>
            <a:off x="2362200" y="1066800"/>
            <a:ext cx="4152900" cy="2092325"/>
          </a:xfrm>
          <a:prstGeom prst="rect">
            <a:avLst/>
          </a:prstGeom>
          <a:noFill/>
          <a:ln w="9525">
            <a:noFill/>
            <a:miter lim="800000"/>
            <a:headEnd/>
            <a:tailEnd/>
          </a:ln>
        </p:spPr>
      </p:pic>
      <p:sp>
        <p:nvSpPr>
          <p:cNvPr id="179205" name="TextBox 6"/>
          <p:cNvSpPr txBox="1">
            <a:spLocks noChangeArrowheads="1"/>
          </p:cNvSpPr>
          <p:nvPr/>
        </p:nvSpPr>
        <p:spPr bwMode="auto">
          <a:xfrm>
            <a:off x="4800600" y="5943600"/>
            <a:ext cx="3810000" cy="584200"/>
          </a:xfrm>
          <a:prstGeom prst="rect">
            <a:avLst/>
          </a:prstGeom>
          <a:solidFill>
            <a:schemeClr val="accent1"/>
          </a:solidFill>
          <a:ln w="9525">
            <a:noFill/>
            <a:miter lim="800000"/>
            <a:headEnd/>
            <a:tailEnd/>
          </a:ln>
        </p:spPr>
        <p:txBody>
          <a:bodyPr>
            <a:spAutoFit/>
          </a:bodyPr>
          <a:lstStyle/>
          <a:p>
            <a:pPr algn="ctr"/>
            <a:r>
              <a:rPr lang="en-US" sz="3200" b="1">
                <a:solidFill>
                  <a:schemeClr val="bg1"/>
                </a:solidFill>
              </a:rPr>
              <a:t>Thank You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US" smtClean="0"/>
          </a:p>
        </p:txBody>
      </p:sp>
      <p:sp>
        <p:nvSpPr>
          <p:cNvPr id="40962" name="Content Placeholder 2"/>
          <p:cNvSpPr>
            <a:spLocks noGrp="1"/>
          </p:cNvSpPr>
          <p:nvPr>
            <p:ph sz="quarter" idx="1"/>
          </p:nvPr>
        </p:nvSpPr>
        <p:spPr>
          <a:xfrm>
            <a:off x="457200" y="1219200"/>
            <a:ext cx="8229600" cy="4937125"/>
          </a:xfrm>
        </p:spPr>
        <p:txBody>
          <a:bodyPr/>
          <a:lstStyle/>
          <a:p>
            <a:pPr eaLnBrk="1" hangingPunct="1">
              <a:buFont typeface="Wingdings 3" pitchFamily="18" charset="2"/>
              <a:buNone/>
            </a:pPr>
            <a:r>
              <a:rPr lang="en-US" smtClean="0"/>
              <a:t>Comprised of the following study components:</a:t>
            </a:r>
          </a:p>
          <a:p>
            <a:pPr eaLnBrk="1" hangingPunct="1">
              <a:buFont typeface="Wingdings 3" pitchFamily="18" charset="2"/>
              <a:buNone/>
            </a:pPr>
            <a:endParaRPr lang="en-US" smtClean="0"/>
          </a:p>
        </p:txBody>
      </p:sp>
      <p:grpSp>
        <p:nvGrpSpPr>
          <p:cNvPr id="4" name="Group 3"/>
          <p:cNvGrpSpPr/>
          <p:nvPr/>
        </p:nvGrpSpPr>
        <p:grpSpPr>
          <a:xfrm>
            <a:off x="457200" y="0"/>
            <a:ext cx="6949440" cy="1190244"/>
            <a:chOff x="0" y="0"/>
            <a:chExt cx="6949440" cy="1190244"/>
          </a:xfrm>
          <a:scene3d>
            <a:camera prst="orthographicFront">
              <a:rot lat="0" lon="0" rev="0"/>
            </a:camera>
            <a:lightRig rig="contrasting" dir="t">
              <a:rot lat="0" lon="0" rev="1200000"/>
            </a:lightRig>
          </a:scene3d>
        </p:grpSpPr>
        <p:sp>
          <p:nvSpPr>
            <p:cNvPr id="5" name="Rounded Rectangle 4"/>
            <p:cNvSpPr/>
            <p:nvPr/>
          </p:nvSpPr>
          <p:spPr>
            <a:xfrm>
              <a:off x="0" y="0"/>
              <a:ext cx="6949440" cy="1190244"/>
            </a:xfrm>
            <a:prstGeom prst="roundRect">
              <a:avLst>
                <a:gd name="adj" fmla="val 10000"/>
              </a:avLst>
            </a:prstGeom>
            <a:solidFill>
              <a:srgbClr val="D1B2E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 name="Rounded Rectangle 4"/>
            <p:cNvSpPr/>
            <p:nvPr/>
          </p:nvSpPr>
          <p:spPr>
            <a:xfrm>
              <a:off x="34861" y="34861"/>
              <a:ext cx="5564498" cy="112052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 Prevalence and Causative Factors for </a:t>
              </a:r>
              <a:r>
                <a:rPr lang="en-US" sz="2400" dirty="0" err="1">
                  <a:solidFill>
                    <a:schemeClr val="tx1"/>
                  </a:solidFill>
                </a:rPr>
                <a:t>CKDu</a:t>
              </a:r>
              <a:r>
                <a:rPr lang="en-US" sz="2400" dirty="0">
                  <a:solidFill>
                    <a:schemeClr val="tx1"/>
                  </a:solidFill>
                </a:rPr>
                <a:t> in Sri Lanka</a:t>
              </a:r>
            </a:p>
          </p:txBody>
        </p:sp>
      </p:grpSp>
      <p:graphicFrame>
        <p:nvGraphicFramePr>
          <p:cNvPr id="7" name="Diagram 6"/>
          <p:cNvGraphicFramePr/>
          <p:nvPr/>
        </p:nvGraphicFramePr>
        <p:xfrm>
          <a:off x="-1219200" y="1752600"/>
          <a:ext cx="9525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TextBox 7"/>
          <p:cNvSpPr txBox="1">
            <a:spLocks noChangeArrowheads="1"/>
          </p:cNvSpPr>
          <p:nvPr/>
        </p:nvSpPr>
        <p:spPr bwMode="auto">
          <a:xfrm>
            <a:off x="304800" y="1730375"/>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40966" name="TextBox 8"/>
          <p:cNvSpPr txBox="1">
            <a:spLocks noChangeArrowheads="1"/>
          </p:cNvSpPr>
          <p:nvPr/>
        </p:nvSpPr>
        <p:spPr bwMode="auto">
          <a:xfrm>
            <a:off x="304800" y="28194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sp>
        <p:nvSpPr>
          <p:cNvPr id="40967" name="TextBox 9"/>
          <p:cNvSpPr txBox="1">
            <a:spLocks noChangeArrowheads="1"/>
          </p:cNvSpPr>
          <p:nvPr/>
        </p:nvSpPr>
        <p:spPr bwMode="auto">
          <a:xfrm>
            <a:off x="304800" y="37338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Ic</a:t>
            </a:r>
          </a:p>
        </p:txBody>
      </p:sp>
      <p:sp>
        <p:nvSpPr>
          <p:cNvPr id="40968" name="TextBox 10"/>
          <p:cNvSpPr txBox="1">
            <a:spLocks noChangeArrowheads="1"/>
          </p:cNvSpPr>
          <p:nvPr/>
        </p:nvSpPr>
        <p:spPr bwMode="auto">
          <a:xfrm>
            <a:off x="304800" y="4800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Id</a:t>
            </a:r>
          </a:p>
        </p:txBody>
      </p:sp>
      <p:sp>
        <p:nvSpPr>
          <p:cNvPr id="40969" name="TextBox 11"/>
          <p:cNvSpPr txBox="1">
            <a:spLocks noChangeArrowheads="1"/>
          </p:cNvSpPr>
          <p:nvPr/>
        </p:nvSpPr>
        <p:spPr bwMode="auto">
          <a:xfrm>
            <a:off x="304800" y="57912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11" descr="District_Map_Sri_Lanka.gif"/>
          <p:cNvPicPr>
            <a:picLocks noGrp="1" noChangeAspect="1"/>
          </p:cNvPicPr>
          <p:nvPr>
            <p:ph sz="quarter" idx="1"/>
          </p:nvPr>
        </p:nvPicPr>
        <p:blipFill>
          <a:blip r:embed="rId3" cstate="print"/>
          <a:srcRect l="9848" r="11365"/>
          <a:stretch>
            <a:fillRect/>
          </a:stretch>
        </p:blipFill>
        <p:spPr>
          <a:xfrm>
            <a:off x="0" y="1219200"/>
            <a:ext cx="3200400" cy="5181600"/>
          </a:xfrm>
        </p:spPr>
      </p:pic>
      <p:grpSp>
        <p:nvGrpSpPr>
          <p:cNvPr id="6" name="Group 5"/>
          <p:cNvGrpSpPr/>
          <p:nvPr/>
        </p:nvGrpSpPr>
        <p:grpSpPr>
          <a:xfrm>
            <a:off x="1143000" y="63852"/>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a:t>
              </a:r>
            </a:p>
          </p:txBody>
        </p:sp>
      </p:grpSp>
      <p:sp>
        <p:nvSpPr>
          <p:cNvPr id="9" name="Oval 8"/>
          <p:cNvSpPr/>
          <p:nvPr/>
        </p:nvSpPr>
        <p:spPr>
          <a:xfrm>
            <a:off x="609600" y="63852"/>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3014" name="TextBox 9"/>
          <p:cNvSpPr txBox="1">
            <a:spLocks noChangeArrowheads="1"/>
          </p:cNvSpPr>
          <p:nvPr/>
        </p:nvSpPr>
        <p:spPr bwMode="auto">
          <a:xfrm>
            <a:off x="685800" y="-22225"/>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13" name="TextBox 12"/>
          <p:cNvSpPr txBox="1"/>
          <p:nvPr/>
        </p:nvSpPr>
        <p:spPr>
          <a:xfrm>
            <a:off x="1981200" y="1219200"/>
            <a:ext cx="1219200" cy="646113"/>
          </a:xfrm>
          <a:prstGeom prst="rect">
            <a:avLst/>
          </a:prstGeom>
          <a:solidFill>
            <a:srgbClr val="89BBDD"/>
          </a:solidFill>
        </p:spPr>
        <p:txBody>
          <a:bodyPr>
            <a:spAutoFit/>
          </a:bodyPr>
          <a:lstStyle/>
          <a:p>
            <a:pPr>
              <a:defRPr/>
            </a:pPr>
            <a:endParaRPr lang="en-US" dirty="0">
              <a:latin typeface="Arial" charset="0"/>
            </a:endParaRPr>
          </a:p>
          <a:p>
            <a:pPr>
              <a:defRPr/>
            </a:pPr>
            <a:r>
              <a:rPr lang="en-US" dirty="0">
                <a:latin typeface="+mn-lt"/>
              </a:rPr>
              <a:t>3 Districts</a:t>
            </a:r>
          </a:p>
        </p:txBody>
      </p:sp>
      <p:sp>
        <p:nvSpPr>
          <p:cNvPr id="14" name="6-Point Star 13"/>
          <p:cNvSpPr/>
          <p:nvPr/>
        </p:nvSpPr>
        <p:spPr>
          <a:xfrm>
            <a:off x="1905000" y="4419600"/>
            <a:ext cx="304800" cy="381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6-Point Star 14"/>
          <p:cNvSpPr/>
          <p:nvPr/>
        </p:nvSpPr>
        <p:spPr>
          <a:xfrm>
            <a:off x="1828800" y="3276600"/>
            <a:ext cx="304800" cy="381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6-Point Star 15"/>
          <p:cNvSpPr/>
          <p:nvPr/>
        </p:nvSpPr>
        <p:spPr>
          <a:xfrm>
            <a:off x="1371600" y="2819400"/>
            <a:ext cx="304800" cy="381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7" name="Diagram 16"/>
          <p:cNvGraphicFramePr/>
          <p:nvPr/>
        </p:nvGraphicFramePr>
        <p:xfrm>
          <a:off x="3505200" y="1066800"/>
          <a:ext cx="56388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020" name="Picture 39"/>
          <p:cNvPicPr>
            <a:picLocks noChangeAspect="1" noChangeArrowheads="1"/>
          </p:cNvPicPr>
          <p:nvPr/>
        </p:nvPicPr>
        <p:blipFill>
          <a:blip r:embed="rId8" cstate="print"/>
          <a:srcRect l="19809" t="4375" r="14511" b="3760"/>
          <a:stretch>
            <a:fillRect/>
          </a:stretch>
        </p:blipFill>
        <p:spPr bwMode="auto">
          <a:xfrm>
            <a:off x="3581400" y="2362200"/>
            <a:ext cx="1489075" cy="1454150"/>
          </a:xfrm>
          <a:prstGeom prst="rect">
            <a:avLst/>
          </a:prstGeom>
          <a:noFill/>
          <a:ln w="9525">
            <a:noFill/>
            <a:miter lim="800000"/>
            <a:headEnd/>
            <a:tailEnd/>
          </a:ln>
        </p:spPr>
      </p:pic>
      <p:pic>
        <p:nvPicPr>
          <p:cNvPr id="43021" name="Picture 20" descr="11949855741697952186small_house_01_svg_thumb.png"/>
          <p:cNvPicPr>
            <a:picLocks noChangeAspect="1"/>
          </p:cNvPicPr>
          <p:nvPr/>
        </p:nvPicPr>
        <p:blipFill>
          <a:blip r:embed="rId9" cstate="print"/>
          <a:srcRect/>
          <a:stretch>
            <a:fillRect/>
          </a:stretch>
        </p:blipFill>
        <p:spPr bwMode="auto">
          <a:xfrm>
            <a:off x="3886200" y="3962400"/>
            <a:ext cx="887413" cy="914400"/>
          </a:xfrm>
          <a:prstGeom prst="rect">
            <a:avLst/>
          </a:prstGeom>
          <a:noFill/>
          <a:ln w="9525">
            <a:noFill/>
            <a:miter lim="800000"/>
            <a:headEnd/>
            <a:tailEnd/>
          </a:ln>
        </p:spPr>
      </p:pic>
      <p:pic>
        <p:nvPicPr>
          <p:cNvPr id="43022" name="Picture 25"/>
          <p:cNvPicPr>
            <a:picLocks noChangeAspect="1" noChangeArrowheads="1"/>
          </p:cNvPicPr>
          <p:nvPr/>
        </p:nvPicPr>
        <p:blipFill>
          <a:blip r:embed="rId10" cstate="print"/>
          <a:srcRect l="22470" t="3265" r="22803" b="2449"/>
          <a:stretch>
            <a:fillRect/>
          </a:stretch>
        </p:blipFill>
        <p:spPr bwMode="auto">
          <a:xfrm>
            <a:off x="3429000" y="1066800"/>
            <a:ext cx="1227138" cy="1471613"/>
          </a:xfrm>
          <a:prstGeom prst="rect">
            <a:avLst/>
          </a:prstGeom>
          <a:noFill/>
          <a:ln w="9525">
            <a:noFill/>
            <a:miter lim="800000"/>
            <a:headEnd/>
            <a:tailEnd/>
          </a:ln>
        </p:spPr>
      </p:pic>
      <p:pic>
        <p:nvPicPr>
          <p:cNvPr id="43023" name="Picture 22"/>
          <p:cNvPicPr>
            <a:picLocks noChangeAspect="1" noChangeArrowheads="1"/>
          </p:cNvPicPr>
          <p:nvPr/>
        </p:nvPicPr>
        <p:blipFill>
          <a:blip r:embed="rId11" cstate="print"/>
          <a:srcRect l="22113" t="1065" r="13022"/>
          <a:stretch>
            <a:fillRect/>
          </a:stretch>
        </p:blipFill>
        <p:spPr bwMode="auto">
          <a:xfrm>
            <a:off x="4648200" y="914400"/>
            <a:ext cx="1011238" cy="2133600"/>
          </a:xfrm>
          <a:prstGeom prst="rect">
            <a:avLst/>
          </a:prstGeom>
          <a:noFill/>
          <a:ln w="9525">
            <a:noFill/>
            <a:miter lim="800000"/>
            <a:headEnd/>
            <a:tailEnd/>
          </a:ln>
        </p:spPr>
      </p:pic>
      <p:pic>
        <p:nvPicPr>
          <p:cNvPr id="43024" name="Picture 23" descr="1206559775279278925nicubunu_Stick_figure_male_2.png"/>
          <p:cNvPicPr>
            <a:picLocks noChangeAspect="1"/>
          </p:cNvPicPr>
          <p:nvPr/>
        </p:nvPicPr>
        <p:blipFill>
          <a:blip r:embed="rId12" cstate="print"/>
          <a:srcRect/>
          <a:stretch>
            <a:fillRect/>
          </a:stretch>
        </p:blipFill>
        <p:spPr bwMode="auto">
          <a:xfrm>
            <a:off x="3505200" y="5257800"/>
            <a:ext cx="804863" cy="804863"/>
          </a:xfrm>
          <a:prstGeom prst="rect">
            <a:avLst/>
          </a:prstGeom>
          <a:noFill/>
          <a:ln w="9525">
            <a:noFill/>
            <a:miter lim="800000"/>
            <a:headEnd/>
            <a:tailEnd/>
          </a:ln>
        </p:spPr>
      </p:pic>
      <p:pic>
        <p:nvPicPr>
          <p:cNvPr id="43025" name="Picture 24" descr="12065597661119442474nicubunu_Stick_figure_female_2_svg_hi.png"/>
          <p:cNvPicPr>
            <a:picLocks noChangeAspect="1"/>
          </p:cNvPicPr>
          <p:nvPr/>
        </p:nvPicPr>
        <p:blipFill>
          <a:blip r:embed="rId13" cstate="print"/>
          <a:srcRect/>
          <a:stretch>
            <a:fillRect/>
          </a:stretch>
        </p:blipFill>
        <p:spPr bwMode="auto">
          <a:xfrm>
            <a:off x="3429000" y="5319712"/>
            <a:ext cx="390525" cy="776288"/>
          </a:xfrm>
          <a:prstGeom prst="rect">
            <a:avLst/>
          </a:prstGeom>
          <a:noFill/>
          <a:ln w="9525">
            <a:noFill/>
            <a:miter lim="800000"/>
            <a:headEnd/>
            <a:tailEnd/>
          </a:ln>
        </p:spPr>
      </p:pic>
      <p:sp>
        <p:nvSpPr>
          <p:cNvPr id="27" name="7-Point Star 26"/>
          <p:cNvSpPr/>
          <p:nvPr/>
        </p:nvSpPr>
        <p:spPr>
          <a:xfrm>
            <a:off x="7391400" y="4800600"/>
            <a:ext cx="1524000" cy="1219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Response</a:t>
            </a:r>
            <a:r>
              <a:rPr lang="en-US" sz="1400" dirty="0"/>
              <a:t> Rate</a:t>
            </a:r>
          </a:p>
          <a:p>
            <a:pPr algn="ctr">
              <a:defRPr/>
            </a:pPr>
            <a:r>
              <a:rPr lang="en-US" sz="1400" dirty="0"/>
              <a:t> </a:t>
            </a:r>
            <a:r>
              <a:rPr lang="en-US" b="1" dirty="0"/>
              <a:t>74%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143000" y="76200"/>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 (Cont..)</a:t>
              </a:r>
            </a:p>
          </p:txBody>
        </p:sp>
      </p:grpSp>
      <p:sp>
        <p:nvSpPr>
          <p:cNvPr id="9" name="Oval 8"/>
          <p:cNvSpPr/>
          <p:nvPr/>
        </p:nvSpPr>
        <p:spPr>
          <a:xfrm>
            <a:off x="609600"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5061" name="TextBox 9"/>
          <p:cNvSpPr txBox="1">
            <a:spLocks noChangeArrowheads="1"/>
          </p:cNvSpPr>
          <p:nvPr/>
        </p:nvSpPr>
        <p:spPr bwMode="auto">
          <a:xfrm>
            <a:off x="6858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27" name="TextBox 26"/>
          <p:cNvSpPr txBox="1"/>
          <p:nvPr/>
        </p:nvSpPr>
        <p:spPr>
          <a:xfrm>
            <a:off x="228600" y="1143000"/>
            <a:ext cx="7924800" cy="830263"/>
          </a:xfrm>
          <a:prstGeom prst="rect">
            <a:avLst/>
          </a:prstGeom>
          <a:noFill/>
        </p:spPr>
        <p:txBody>
          <a:bodyPr>
            <a:spAutoFit/>
          </a:bodyPr>
          <a:lstStyle/>
          <a:p>
            <a:pPr>
              <a:defRPr/>
            </a:pPr>
            <a:r>
              <a:rPr lang="en-US" sz="2400" dirty="0">
                <a:latin typeface="+mn-lt"/>
              </a:rPr>
              <a:t>Methodology:</a:t>
            </a:r>
          </a:p>
          <a:p>
            <a:pPr>
              <a:defRPr/>
            </a:pPr>
            <a:endParaRPr lang="en-US" sz="2400" dirty="0">
              <a:latin typeface="+mn-lt"/>
            </a:endParaRPr>
          </a:p>
        </p:txBody>
      </p:sp>
      <p:graphicFrame>
        <p:nvGraphicFramePr>
          <p:cNvPr id="28" name="Diagram 27"/>
          <p:cNvGraphicFramePr/>
          <p:nvPr/>
        </p:nvGraphicFramePr>
        <p:xfrm>
          <a:off x="1905000" y="914400"/>
          <a:ext cx="8153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Line Callout 1 28"/>
          <p:cNvSpPr/>
          <p:nvPr/>
        </p:nvSpPr>
        <p:spPr>
          <a:xfrm>
            <a:off x="7391400" y="5334000"/>
            <a:ext cx="1752600" cy="381000"/>
          </a:xfrm>
          <a:prstGeom prst="borderCallout1">
            <a:avLst>
              <a:gd name="adj1" fmla="val 18750"/>
              <a:gd name="adj2" fmla="val -8333"/>
              <a:gd name="adj3" fmla="val 22008"/>
              <a:gd name="adj4" fmla="val -84235"/>
            </a:avLst>
          </a:prstGeom>
          <a:solidFill>
            <a:srgbClr val="FFAB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If ACR &gt; 30mg/g </a:t>
            </a:r>
          </a:p>
        </p:txBody>
      </p:sp>
      <p:pic>
        <p:nvPicPr>
          <p:cNvPr id="45066" name="Picture 2" descr="IMG_0810"/>
          <p:cNvPicPr>
            <a:picLocks noChangeAspect="1" noChangeArrowheads="1"/>
          </p:cNvPicPr>
          <p:nvPr/>
        </p:nvPicPr>
        <p:blipFill>
          <a:blip r:embed="rId7" cstate="print"/>
          <a:srcRect/>
          <a:stretch>
            <a:fillRect/>
          </a:stretch>
        </p:blipFill>
        <p:spPr bwMode="auto">
          <a:xfrm>
            <a:off x="0" y="1905000"/>
            <a:ext cx="2336800" cy="1752600"/>
          </a:xfrm>
          <a:prstGeom prst="rect">
            <a:avLst/>
          </a:prstGeom>
          <a:noFill/>
          <a:ln w="9525">
            <a:noFill/>
            <a:miter lim="800000"/>
            <a:headEnd/>
            <a:tailEnd/>
          </a:ln>
        </p:spPr>
      </p:pic>
      <p:pic>
        <p:nvPicPr>
          <p:cNvPr id="45067" name="Picture 2" descr="DSC03678"/>
          <p:cNvPicPr>
            <a:picLocks noChangeAspect="1" noChangeArrowheads="1"/>
          </p:cNvPicPr>
          <p:nvPr/>
        </p:nvPicPr>
        <p:blipFill>
          <a:blip r:embed="rId8" cstate="print"/>
          <a:srcRect l="2679" r="16965"/>
          <a:stretch>
            <a:fillRect/>
          </a:stretch>
        </p:blipFill>
        <p:spPr bwMode="auto">
          <a:xfrm>
            <a:off x="2057400" y="3657600"/>
            <a:ext cx="2286000" cy="2133600"/>
          </a:xfrm>
          <a:prstGeom prst="rect">
            <a:avLst/>
          </a:prstGeom>
          <a:noFill/>
          <a:ln w="9525">
            <a:noFill/>
            <a:miter lim="800000"/>
            <a:headEnd/>
            <a:tailEnd/>
          </a:ln>
        </p:spPr>
      </p:pic>
      <p:pic>
        <p:nvPicPr>
          <p:cNvPr id="45068" name="Picture 2" descr="DSC04951"/>
          <p:cNvPicPr>
            <a:picLocks noChangeAspect="1" noChangeArrowheads="1"/>
          </p:cNvPicPr>
          <p:nvPr/>
        </p:nvPicPr>
        <p:blipFill>
          <a:blip r:embed="rId9" cstate="print"/>
          <a:srcRect t="7207" r="21622" b="9911"/>
          <a:stretch>
            <a:fillRect/>
          </a:stretch>
        </p:blipFill>
        <p:spPr bwMode="auto">
          <a:xfrm>
            <a:off x="0" y="3886200"/>
            <a:ext cx="2209800" cy="1752600"/>
          </a:xfrm>
          <a:prstGeom prst="rect">
            <a:avLst/>
          </a:prstGeom>
          <a:noFill/>
          <a:ln w="9525">
            <a:noFill/>
            <a:miter lim="800000"/>
            <a:headEnd/>
            <a:tailEnd/>
          </a:ln>
        </p:spPr>
      </p:pic>
      <p:pic>
        <p:nvPicPr>
          <p:cNvPr id="45069" name="Picture 2" descr="IMG_0830"/>
          <p:cNvPicPr>
            <a:picLocks noChangeAspect="1" noChangeArrowheads="1"/>
          </p:cNvPicPr>
          <p:nvPr/>
        </p:nvPicPr>
        <p:blipFill>
          <a:blip r:embed="rId10" cstate="print"/>
          <a:srcRect/>
          <a:stretch>
            <a:fillRect/>
          </a:stretch>
        </p:blipFill>
        <p:spPr bwMode="auto">
          <a:xfrm>
            <a:off x="2133600" y="1676400"/>
            <a:ext cx="2286000" cy="1714500"/>
          </a:xfrm>
          <a:prstGeom prst="rect">
            <a:avLst/>
          </a:prstGeom>
          <a:noFill/>
          <a:ln w="9525">
            <a:noFill/>
            <a:miter lim="800000"/>
            <a:headEnd/>
            <a:tailEnd/>
          </a:ln>
        </p:spPr>
      </p:pic>
      <p:sp>
        <p:nvSpPr>
          <p:cNvPr id="45070" name="Text Box 15"/>
          <p:cNvSpPr txBox="1">
            <a:spLocks noChangeArrowheads="1"/>
          </p:cNvSpPr>
          <p:nvPr/>
        </p:nvSpPr>
        <p:spPr bwMode="auto">
          <a:xfrm>
            <a:off x="228600" y="6096000"/>
            <a:ext cx="3962400" cy="584775"/>
          </a:xfrm>
          <a:prstGeom prst="rect">
            <a:avLst/>
          </a:prstGeom>
          <a:noFill/>
          <a:ln w="9525">
            <a:noFill/>
            <a:miter lim="800000"/>
            <a:headEnd/>
            <a:tailEnd/>
          </a:ln>
        </p:spPr>
        <p:txBody>
          <a:bodyPr wrap="square">
            <a:spAutoFit/>
          </a:bodyPr>
          <a:lstStyle/>
          <a:p>
            <a:r>
              <a:rPr lang="en-US" sz="1600" b="1" dirty="0"/>
              <a:t>Capacity built of 50 Field volunteers from the study areas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143000" y="76200"/>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 (Cont..)</a:t>
              </a:r>
            </a:p>
          </p:txBody>
        </p:sp>
      </p:grpSp>
      <p:sp>
        <p:nvSpPr>
          <p:cNvPr id="9" name="Oval 8"/>
          <p:cNvSpPr/>
          <p:nvPr/>
        </p:nvSpPr>
        <p:spPr>
          <a:xfrm>
            <a:off x="609600"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7109" name="TextBox 9"/>
          <p:cNvSpPr txBox="1">
            <a:spLocks noChangeArrowheads="1"/>
          </p:cNvSpPr>
          <p:nvPr/>
        </p:nvSpPr>
        <p:spPr bwMode="auto">
          <a:xfrm>
            <a:off x="6858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27" name="TextBox 26"/>
          <p:cNvSpPr txBox="1"/>
          <p:nvPr/>
        </p:nvSpPr>
        <p:spPr>
          <a:xfrm>
            <a:off x="0" y="1066800"/>
            <a:ext cx="9144000" cy="1384300"/>
          </a:xfrm>
          <a:prstGeom prst="rect">
            <a:avLst/>
          </a:prstGeom>
          <a:noFill/>
        </p:spPr>
        <p:txBody>
          <a:bodyPr>
            <a:spAutoFit/>
          </a:bodyPr>
          <a:lstStyle/>
          <a:p>
            <a:pPr>
              <a:defRPr/>
            </a:pPr>
            <a:r>
              <a:rPr lang="en-US" sz="2800" dirty="0">
                <a:latin typeface="+mn-lt"/>
              </a:rPr>
              <a:t>Case Definition for Chronic Kidney Disease of Uncertain </a:t>
            </a:r>
            <a:r>
              <a:rPr lang="en-US" sz="2800" dirty="0" err="1">
                <a:latin typeface="+mn-lt"/>
              </a:rPr>
              <a:t>Aetiology</a:t>
            </a:r>
            <a:r>
              <a:rPr lang="en-US" sz="2800" dirty="0">
                <a:latin typeface="+mn-lt"/>
              </a:rPr>
              <a:t> (</a:t>
            </a:r>
            <a:r>
              <a:rPr lang="en-US" sz="2800" dirty="0" err="1">
                <a:latin typeface="+mn-lt"/>
              </a:rPr>
              <a:t>CKDu</a:t>
            </a:r>
            <a:r>
              <a:rPr lang="en-US" sz="2800" dirty="0">
                <a:latin typeface="+mn-lt"/>
              </a:rPr>
              <a:t>)</a:t>
            </a:r>
          </a:p>
          <a:p>
            <a:pPr>
              <a:defRPr/>
            </a:pPr>
            <a:endParaRPr lang="en-US" sz="2800" dirty="0">
              <a:latin typeface="+mn-lt"/>
            </a:endParaRPr>
          </a:p>
        </p:txBody>
      </p:sp>
      <p:sp>
        <p:nvSpPr>
          <p:cNvPr id="11" name="Rectangle 3"/>
          <p:cNvSpPr txBox="1">
            <a:spLocks noChangeArrowheads="1"/>
          </p:cNvSpPr>
          <p:nvPr/>
        </p:nvSpPr>
        <p:spPr>
          <a:xfrm>
            <a:off x="228600" y="2362200"/>
            <a:ext cx="8534400" cy="3962400"/>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822960" lvl="2" indent="-228600" fontAlgn="auto">
              <a:spcBef>
                <a:spcPts val="500"/>
              </a:spcBef>
              <a:spcAft>
                <a:spcPts val="0"/>
              </a:spcAft>
              <a:buClr>
                <a:schemeClr val="bg1">
                  <a:shade val="50000"/>
                </a:schemeClr>
              </a:buClr>
              <a:buSzPct val="76000"/>
              <a:buFont typeface="Wingdings 3"/>
              <a:buChar char=""/>
              <a:defRPr/>
            </a:pPr>
            <a:r>
              <a:rPr lang="en-US" sz="2800" b="1" dirty="0">
                <a:solidFill>
                  <a:srgbClr val="000066"/>
                </a:solidFill>
                <a:latin typeface="+mn-lt"/>
              </a:rPr>
              <a:t>Urine ACR </a:t>
            </a:r>
            <a:r>
              <a:rPr lang="en-US" sz="2800" dirty="0">
                <a:solidFill>
                  <a:srgbClr val="000066"/>
                </a:solidFill>
                <a:latin typeface="+mn-lt"/>
              </a:rPr>
              <a:t>≥ 30 mg/g on two occasions</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No </a:t>
            </a:r>
            <a:r>
              <a:rPr lang="en-US" sz="2800" b="1" dirty="0">
                <a:solidFill>
                  <a:srgbClr val="000066"/>
                </a:solidFill>
                <a:latin typeface="+mn-lt"/>
              </a:rPr>
              <a:t>past history </a:t>
            </a:r>
            <a:r>
              <a:rPr lang="en-US" sz="2800" dirty="0">
                <a:solidFill>
                  <a:srgbClr val="000066"/>
                </a:solidFill>
                <a:latin typeface="+mn-lt"/>
              </a:rPr>
              <a:t>of </a:t>
            </a:r>
            <a:r>
              <a:rPr lang="en-US" sz="2800" dirty="0" err="1">
                <a:solidFill>
                  <a:srgbClr val="000066"/>
                </a:solidFill>
                <a:latin typeface="+mn-lt"/>
              </a:rPr>
              <a:t>ureteric</a:t>
            </a:r>
            <a:r>
              <a:rPr lang="en-US" sz="2800" dirty="0">
                <a:solidFill>
                  <a:srgbClr val="000066"/>
                </a:solidFill>
                <a:latin typeface="+mn-lt"/>
              </a:rPr>
              <a:t> calculi, </a:t>
            </a:r>
            <a:r>
              <a:rPr lang="en-US" sz="2800" dirty="0" err="1">
                <a:solidFill>
                  <a:srgbClr val="000066"/>
                </a:solidFill>
                <a:latin typeface="+mn-lt"/>
              </a:rPr>
              <a:t>glomerulonephritis</a:t>
            </a:r>
            <a:r>
              <a:rPr lang="en-US" sz="2800" dirty="0">
                <a:solidFill>
                  <a:srgbClr val="000066"/>
                </a:solidFill>
                <a:latin typeface="+mn-lt"/>
              </a:rPr>
              <a:t>, </a:t>
            </a:r>
            <a:r>
              <a:rPr lang="en-US" sz="2800" dirty="0" err="1">
                <a:solidFill>
                  <a:srgbClr val="000066"/>
                </a:solidFill>
                <a:latin typeface="+mn-lt"/>
              </a:rPr>
              <a:t>pyelonephritis</a:t>
            </a:r>
            <a:r>
              <a:rPr lang="en-US" sz="2800" dirty="0">
                <a:solidFill>
                  <a:srgbClr val="000066"/>
                </a:solidFill>
                <a:latin typeface="+mn-lt"/>
              </a:rPr>
              <a:t> or snake bite</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Not on treatment for diabetes</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Normal </a:t>
            </a:r>
            <a:r>
              <a:rPr lang="en-US" sz="2800" b="1" dirty="0">
                <a:solidFill>
                  <a:srgbClr val="000066"/>
                </a:solidFill>
                <a:latin typeface="+mn-lt"/>
              </a:rPr>
              <a:t>HbA1C </a:t>
            </a:r>
            <a:r>
              <a:rPr lang="en-US" sz="2800" dirty="0">
                <a:solidFill>
                  <a:srgbClr val="000066"/>
                </a:solidFill>
                <a:latin typeface="+mn-lt"/>
              </a:rPr>
              <a:t>(&lt; 6.5%)</a:t>
            </a:r>
          </a:p>
          <a:p>
            <a:pPr marL="822960" lvl="2" indent="-228600" fontAlgn="auto">
              <a:spcBef>
                <a:spcPts val="500"/>
              </a:spcBef>
              <a:spcAft>
                <a:spcPts val="0"/>
              </a:spcAft>
              <a:buClr>
                <a:schemeClr val="bg1">
                  <a:shade val="50000"/>
                </a:schemeClr>
              </a:buClr>
              <a:buSzPct val="76000"/>
              <a:buFont typeface="Wingdings 3"/>
              <a:buChar char=""/>
              <a:defRPr/>
            </a:pPr>
            <a:r>
              <a:rPr lang="en-US" sz="2800" dirty="0">
                <a:solidFill>
                  <a:srgbClr val="000066"/>
                </a:solidFill>
                <a:latin typeface="+mn-lt"/>
              </a:rPr>
              <a:t>If on treatment for raised Blood pressure BP &lt; </a:t>
            </a:r>
            <a:r>
              <a:rPr lang="en-US" sz="2800" dirty="0" smtClean="0">
                <a:solidFill>
                  <a:srgbClr val="000066"/>
                </a:solidFill>
                <a:latin typeface="+mn-lt"/>
              </a:rPr>
              <a:t>140/90m if </a:t>
            </a:r>
            <a:r>
              <a:rPr lang="en-US" sz="2800" dirty="0">
                <a:solidFill>
                  <a:srgbClr val="000066"/>
                </a:solidFill>
                <a:latin typeface="+mn-lt"/>
              </a:rPr>
              <a:t>not on treatment for </a:t>
            </a:r>
            <a:r>
              <a:rPr lang="en-US" sz="2800" b="1" dirty="0">
                <a:solidFill>
                  <a:srgbClr val="000066"/>
                </a:solidFill>
                <a:latin typeface="+mn-lt"/>
              </a:rPr>
              <a:t>Blood pressure</a:t>
            </a:r>
            <a:r>
              <a:rPr lang="en-US" sz="2800" dirty="0">
                <a:solidFill>
                  <a:srgbClr val="000066"/>
                </a:solidFill>
                <a:latin typeface="+mn-lt"/>
              </a:rPr>
              <a:t>, BP &lt; 160/100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143000" y="76200"/>
            <a:ext cx="6334125" cy="774348"/>
            <a:chOff x="1789024" y="2132"/>
            <a:chExt cx="6334125" cy="774348"/>
          </a:xfrm>
          <a:scene3d>
            <a:camera prst="orthographicFront"/>
            <a:lightRig rig="threePt" dir="t">
              <a:rot lat="0" lon="0" rev="7500000"/>
            </a:lightRig>
          </a:scene3d>
        </p:grpSpPr>
        <p:sp>
          <p:nvSpPr>
            <p:cNvPr id="7" name="Pentagon 6"/>
            <p:cNvSpPr/>
            <p:nvPr/>
          </p:nvSpPr>
          <p:spPr>
            <a:xfrm rot="10800000">
              <a:off x="1789024" y="213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Pentagon 4"/>
            <p:cNvSpPr/>
            <p:nvPr/>
          </p:nvSpPr>
          <p:spPr>
            <a:xfrm rot="21600000">
              <a:off x="1982614" y="213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Population Prevalence Study (Cont..)</a:t>
              </a:r>
            </a:p>
          </p:txBody>
        </p:sp>
      </p:grpSp>
      <p:sp>
        <p:nvSpPr>
          <p:cNvPr id="9" name="Oval 8"/>
          <p:cNvSpPr/>
          <p:nvPr/>
        </p:nvSpPr>
        <p:spPr>
          <a:xfrm>
            <a:off x="609600"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9157" name="TextBox 9"/>
          <p:cNvSpPr txBox="1">
            <a:spLocks noChangeArrowheads="1"/>
          </p:cNvSpPr>
          <p:nvPr/>
        </p:nvSpPr>
        <p:spPr bwMode="auto">
          <a:xfrm>
            <a:off x="6858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Ia</a:t>
            </a:r>
          </a:p>
        </p:txBody>
      </p:sp>
      <p:sp>
        <p:nvSpPr>
          <p:cNvPr id="27" name="TextBox 26"/>
          <p:cNvSpPr txBox="1"/>
          <p:nvPr/>
        </p:nvSpPr>
        <p:spPr>
          <a:xfrm>
            <a:off x="0" y="901700"/>
            <a:ext cx="9144000" cy="1384300"/>
          </a:xfrm>
          <a:prstGeom prst="rect">
            <a:avLst/>
          </a:prstGeom>
          <a:noFill/>
        </p:spPr>
        <p:txBody>
          <a:bodyPr>
            <a:spAutoFit/>
          </a:bodyPr>
          <a:lstStyle/>
          <a:p>
            <a:pPr>
              <a:defRPr/>
            </a:pPr>
            <a:r>
              <a:rPr lang="en-US" sz="2800" dirty="0">
                <a:latin typeface="+mn-lt"/>
              </a:rPr>
              <a:t>Grading of Chronic Kidney Disease of Uncertain </a:t>
            </a:r>
            <a:r>
              <a:rPr lang="en-US" sz="2800" dirty="0" err="1">
                <a:latin typeface="+mn-lt"/>
              </a:rPr>
              <a:t>Aetiology</a:t>
            </a:r>
            <a:r>
              <a:rPr lang="en-US" sz="2800" dirty="0">
                <a:latin typeface="+mn-lt"/>
              </a:rPr>
              <a:t> (</a:t>
            </a:r>
            <a:r>
              <a:rPr lang="en-US" sz="2800" dirty="0" err="1">
                <a:latin typeface="+mn-lt"/>
              </a:rPr>
              <a:t>CKDu</a:t>
            </a:r>
            <a:r>
              <a:rPr lang="en-US" sz="2800" dirty="0">
                <a:latin typeface="+mn-lt"/>
              </a:rPr>
              <a:t>)</a:t>
            </a:r>
          </a:p>
          <a:p>
            <a:pPr>
              <a:defRPr/>
            </a:pPr>
            <a:endParaRPr lang="en-US" sz="2800" dirty="0">
              <a:latin typeface="+mn-lt"/>
            </a:endParaRPr>
          </a:p>
        </p:txBody>
      </p:sp>
      <p:graphicFrame>
        <p:nvGraphicFramePr>
          <p:cNvPr id="13" name="Diagram 12"/>
          <p:cNvGraphicFramePr/>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Wave 14"/>
          <p:cNvSpPr/>
          <p:nvPr/>
        </p:nvSpPr>
        <p:spPr>
          <a:xfrm>
            <a:off x="6096000" y="1447800"/>
            <a:ext cx="2514600" cy="1066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Grading Based on </a:t>
            </a:r>
            <a:r>
              <a:rPr lang="en-US" sz="2000" dirty="0" err="1"/>
              <a:t>eGFR</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219200"/>
            <a:ext cx="9144000" cy="4648200"/>
          </a:xfrm>
        </p:spPr>
        <p:txBody>
          <a:bodyPr/>
          <a:lstStyle/>
          <a:p>
            <a:pPr eaLnBrk="1" hangingPunct="1">
              <a:spcBef>
                <a:spcPct val="0"/>
              </a:spcBef>
            </a:pPr>
            <a:r>
              <a:rPr lang="en-US" sz="2800" dirty="0" smtClean="0">
                <a:solidFill>
                  <a:srgbClr val="000066"/>
                </a:solidFill>
              </a:rPr>
              <a:t>Age standardized prevalence of </a:t>
            </a:r>
            <a:r>
              <a:rPr lang="en-US" sz="2800" dirty="0" err="1" smtClean="0">
                <a:solidFill>
                  <a:srgbClr val="000066"/>
                </a:solidFill>
              </a:rPr>
              <a:t>CKDu</a:t>
            </a:r>
            <a:r>
              <a:rPr lang="en-US" sz="2800" dirty="0" smtClean="0">
                <a:solidFill>
                  <a:srgbClr val="000066"/>
                </a:solidFill>
              </a:rPr>
              <a:t> was higher in Females </a:t>
            </a:r>
            <a:r>
              <a:rPr lang="en-US" sz="2800" b="1" dirty="0" smtClean="0">
                <a:solidFill>
                  <a:srgbClr val="000066"/>
                </a:solidFill>
              </a:rPr>
              <a:t>16.9% </a:t>
            </a:r>
            <a:r>
              <a:rPr lang="en-US" sz="2400" dirty="0" smtClean="0">
                <a:solidFill>
                  <a:srgbClr val="528693"/>
                </a:solidFill>
              </a:rPr>
              <a:t>(95%o CI = 15.5% to 18.3%) </a:t>
            </a:r>
            <a:r>
              <a:rPr lang="en-US" sz="2800" dirty="0" smtClean="0">
                <a:solidFill>
                  <a:srgbClr val="000066"/>
                </a:solidFill>
              </a:rPr>
              <a:t>than Males </a:t>
            </a:r>
            <a:r>
              <a:rPr lang="en-US" sz="2800" b="1" dirty="0" smtClean="0">
                <a:solidFill>
                  <a:srgbClr val="000066"/>
                </a:solidFill>
              </a:rPr>
              <a:t>12.9% </a:t>
            </a:r>
            <a:r>
              <a:rPr lang="en-US" sz="2400" dirty="0" smtClean="0">
                <a:solidFill>
                  <a:srgbClr val="528693"/>
                </a:solidFill>
              </a:rPr>
              <a:t>(95%o CI = 11.5% to 14.4%) </a:t>
            </a:r>
            <a:endParaRPr lang="en-US" sz="2400" b="1" dirty="0" smtClean="0">
              <a:solidFill>
                <a:srgbClr val="000066"/>
              </a:solidFill>
            </a:endParaRPr>
          </a:p>
          <a:p>
            <a:pPr eaLnBrk="1" hangingPunct="1">
              <a:spcBef>
                <a:spcPct val="0"/>
              </a:spcBef>
              <a:buNone/>
            </a:pPr>
            <a:r>
              <a:rPr lang="en-US" sz="2800" b="1" dirty="0" smtClean="0">
                <a:solidFill>
                  <a:srgbClr val="000066"/>
                </a:solidFill>
              </a:rPr>
              <a:t>	</a:t>
            </a:r>
            <a:endParaRPr lang="en-US" sz="2000" b="1"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r>
              <a:rPr lang="en-US" sz="2800" dirty="0" smtClean="0">
                <a:solidFill>
                  <a:srgbClr val="000066"/>
                </a:solidFill>
              </a:rPr>
              <a:t>Advanced grades (severe) of </a:t>
            </a:r>
            <a:r>
              <a:rPr lang="en-US" sz="2800" dirty="0" err="1" smtClean="0">
                <a:solidFill>
                  <a:srgbClr val="000066"/>
                </a:solidFill>
              </a:rPr>
              <a:t>CKDu</a:t>
            </a:r>
            <a:r>
              <a:rPr lang="en-US" sz="2800" dirty="0" smtClean="0">
                <a:solidFill>
                  <a:srgbClr val="000066"/>
                </a:solidFill>
              </a:rPr>
              <a:t> seen more among males </a:t>
            </a:r>
            <a:r>
              <a:rPr lang="en-US" sz="2800" dirty="0" smtClean="0">
                <a:solidFill>
                  <a:srgbClr val="528693"/>
                </a:solidFill>
              </a:rPr>
              <a:t>(p&lt;0.001)</a:t>
            </a:r>
          </a:p>
          <a:p>
            <a:pPr eaLnBrk="1" hangingPunct="1">
              <a:spcBef>
                <a:spcPct val="0"/>
              </a:spcBef>
            </a:pPr>
            <a:r>
              <a:rPr lang="en-US" sz="2800" dirty="0" smtClean="0">
                <a:solidFill>
                  <a:srgbClr val="000066"/>
                </a:solidFill>
              </a:rPr>
              <a:t>In both sexes the prevalence  increased with increasing age </a:t>
            </a:r>
            <a:r>
              <a:rPr lang="en-US" sz="2800" dirty="0" smtClean="0">
                <a:solidFill>
                  <a:srgbClr val="528693"/>
                </a:solidFill>
              </a:rPr>
              <a:t>(p&lt;0.001) </a:t>
            </a:r>
            <a:endParaRPr lang="en-US" sz="2800" dirty="0" smtClean="0">
              <a:solidFill>
                <a:srgbClr val="000066"/>
              </a:solidFill>
            </a:endParaRPr>
          </a:p>
          <a:p>
            <a:pPr lvl="2" eaLnBrk="1" hangingPunct="1">
              <a:spcBef>
                <a:spcPct val="0"/>
              </a:spcBef>
              <a:buFont typeface="Wingdings 3" pitchFamily="18" charset="2"/>
              <a:buNone/>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r>
              <a:rPr lang="en-US" sz="2800" dirty="0" smtClean="0">
                <a:solidFill>
                  <a:srgbClr val="000066"/>
                </a:solidFill>
              </a:rPr>
              <a:t>Prevalence was higher with increasing age in both sexes     </a:t>
            </a:r>
            <a:r>
              <a:rPr lang="en-US" sz="2000" dirty="0" smtClean="0">
                <a:solidFill>
                  <a:srgbClr val="000066"/>
                </a:solidFill>
              </a:rPr>
              <a:t>(p &lt; 0.05)  </a:t>
            </a:r>
          </a:p>
          <a:p>
            <a:pPr eaLnBrk="1" hangingPunct="1">
              <a:spcBef>
                <a:spcPct val="0"/>
              </a:spcBef>
            </a:pPr>
            <a:r>
              <a:rPr lang="en-US" sz="2000" dirty="0" smtClean="0">
                <a:solidFill>
                  <a:srgbClr val="000066"/>
                </a:solidFill>
              </a:rPr>
              <a:t>20% of </a:t>
            </a:r>
            <a:r>
              <a:rPr lang="en-US" sz="2000" dirty="0" err="1" smtClean="0">
                <a:solidFill>
                  <a:srgbClr val="000066"/>
                </a:solidFill>
              </a:rPr>
              <a:t>CKDu</a:t>
            </a:r>
            <a:r>
              <a:rPr lang="en-US" sz="2000" dirty="0" smtClean="0">
                <a:solidFill>
                  <a:srgbClr val="000066"/>
                </a:solidFill>
              </a:rPr>
              <a:t> cases had family history of kidney disease</a:t>
            </a:r>
          </a:p>
        </p:txBody>
      </p:sp>
      <p:graphicFrame>
        <p:nvGraphicFramePr>
          <p:cNvPr id="36902" name="Group 38"/>
          <p:cNvGraphicFramePr>
            <a:graphicFrameLocks noGrp="1"/>
          </p:cNvGraphicFramePr>
          <p:nvPr/>
        </p:nvGraphicFramePr>
        <p:xfrm>
          <a:off x="838200" y="2514600"/>
          <a:ext cx="6096000" cy="1981200"/>
        </p:xfrm>
        <a:graphic>
          <a:graphicData uri="http://schemas.openxmlformats.org/drawingml/2006/table">
            <a:tbl>
              <a:tblPr/>
              <a:tblGrid>
                <a:gridCol w="2032000"/>
                <a:gridCol w="2032000"/>
                <a:gridCol w="203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Gill Sans MT" pitchFamily="34" charset="0"/>
                        </a:rPr>
                        <a:t>Males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Gill Sans MT" pitchFamily="34" charset="0"/>
                        </a:rPr>
                        <a:t>Females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Gill Sans MT" pitchFamily="34" charset="0"/>
                        </a:rPr>
                        <a:t>Grade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27.0%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53.3%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Grade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27.9%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32.0%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Grade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23.2 %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Grade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22.0 %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PREVALANCE OF </a:t>
            </a:r>
            <a:r>
              <a:rPr lang="en-US" sz="2400" b="1" kern="0" dirty="0" err="1">
                <a:solidFill>
                  <a:schemeClr val="bg1"/>
                </a:solidFill>
                <a:latin typeface="Franklin Gothic Medium" pitchFamily="34" charset="0"/>
                <a:ea typeface="+mj-ea"/>
                <a:cs typeface="+mj-cs"/>
              </a:rPr>
              <a:t>CKDu</a:t>
            </a:r>
            <a:endParaRPr lang="en-US" sz="2400" b="1" kern="0" dirty="0">
              <a:solidFill>
                <a:schemeClr val="bg1"/>
              </a:solidFill>
              <a:latin typeface="Franklin Gothic Medium" pitchFamily="34" charset="0"/>
              <a:ea typeface="+mj-ea"/>
              <a:cs typeface="+mj-cs"/>
            </a:endParaRPr>
          </a:p>
        </p:txBody>
      </p:sp>
      <p:sp>
        <p:nvSpPr>
          <p:cNvPr id="2" name="Oval 1"/>
          <p:cNvSpPr/>
          <p:nvPr/>
        </p:nvSpPr>
        <p:spPr>
          <a:xfrm>
            <a:off x="3200400" y="3657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257800" y="3657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276600" y="4038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334000" y="4038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219200"/>
            <a:ext cx="9144000" cy="4648200"/>
          </a:xfrm>
        </p:spPr>
        <p:txBody>
          <a:bodyPr/>
          <a:lstStyle/>
          <a:p>
            <a:pPr eaLnBrk="1" hangingPunct="1">
              <a:spcBef>
                <a:spcPct val="0"/>
              </a:spcBef>
            </a:pPr>
            <a:r>
              <a:rPr lang="en-US" sz="2800" b="1" dirty="0" smtClean="0">
                <a:solidFill>
                  <a:schemeClr val="bg2">
                    <a:lumMod val="50000"/>
                  </a:schemeClr>
                </a:solidFill>
              </a:rPr>
              <a:t>Why is there a difference in Male &amp; Female prevalence?</a:t>
            </a:r>
          </a:p>
          <a:p>
            <a:pPr eaLnBrk="1" hangingPunct="1">
              <a:spcBef>
                <a:spcPct val="0"/>
              </a:spcBef>
              <a:buNone/>
            </a:pPr>
            <a:r>
              <a:rPr lang="en-US" sz="2800" b="1" dirty="0" smtClean="0">
                <a:solidFill>
                  <a:srgbClr val="000066"/>
                </a:solidFill>
              </a:rPr>
              <a:t>	</a:t>
            </a:r>
            <a:endParaRPr lang="en-US" sz="2000" b="1" dirty="0" smtClean="0">
              <a:solidFill>
                <a:srgbClr val="000066"/>
              </a:solidFill>
            </a:endParaRPr>
          </a:p>
          <a:p>
            <a:pPr eaLnBrk="1" hangingPunct="1">
              <a:spcBef>
                <a:spcPct val="0"/>
              </a:spcBef>
            </a:pPr>
            <a:r>
              <a:rPr lang="en-US" sz="2800" dirty="0" smtClean="0"/>
              <a:t>Low iron stores in females in lower socio economic groups has influence on excretion of heavy metals and oxidative stress on the kidney – making kidneys more vulnerable to </a:t>
            </a:r>
            <a:r>
              <a:rPr lang="en-US" sz="2800" dirty="0" err="1" smtClean="0"/>
              <a:t>CKDu</a:t>
            </a:r>
            <a:r>
              <a:rPr lang="en-US" sz="2800" dirty="0" smtClean="0"/>
              <a:t> – resulting in </a:t>
            </a:r>
            <a:r>
              <a:rPr lang="en-US" sz="2800" i="1" dirty="0" smtClean="0"/>
              <a:t>higher</a:t>
            </a:r>
            <a:r>
              <a:rPr lang="en-US" sz="2800" dirty="0" smtClean="0"/>
              <a:t> prevalence in </a:t>
            </a:r>
            <a:r>
              <a:rPr lang="en-US" sz="2800" i="1" dirty="0" smtClean="0"/>
              <a:t>females</a:t>
            </a:r>
          </a:p>
          <a:p>
            <a:pPr eaLnBrk="1" hangingPunct="1">
              <a:spcBef>
                <a:spcPct val="0"/>
              </a:spcBef>
            </a:pPr>
            <a:endParaRPr lang="en-US" sz="2800" dirty="0" smtClean="0">
              <a:solidFill>
                <a:srgbClr val="000066"/>
              </a:solidFill>
            </a:endParaRPr>
          </a:p>
          <a:p>
            <a:r>
              <a:rPr lang="en-US" sz="2800" dirty="0" smtClean="0"/>
              <a:t>Male sex has been reported to be a risk factor for</a:t>
            </a:r>
          </a:p>
          <a:p>
            <a:pPr>
              <a:buNone/>
            </a:pPr>
            <a:r>
              <a:rPr lang="en-US" sz="2800" dirty="0" smtClean="0"/>
              <a:t>	progression to end-stage renal disease, and this may</a:t>
            </a:r>
          </a:p>
          <a:p>
            <a:pPr>
              <a:buNone/>
            </a:pPr>
            <a:r>
              <a:rPr lang="en-US" sz="2800" dirty="0" smtClean="0"/>
              <a:t>	partly explain the occurrence of more severe stages of</a:t>
            </a:r>
          </a:p>
          <a:p>
            <a:pPr>
              <a:buNone/>
            </a:pPr>
            <a:r>
              <a:rPr lang="en-US" sz="2800" dirty="0" smtClean="0"/>
              <a:t>	</a:t>
            </a:r>
            <a:r>
              <a:rPr lang="en-US" sz="2800" dirty="0" err="1" smtClean="0"/>
              <a:t>CKDu</a:t>
            </a:r>
            <a:r>
              <a:rPr lang="en-US" sz="2800" dirty="0" smtClean="0"/>
              <a:t> in men</a:t>
            </a: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p:txBody>
      </p:sp>
      <p:sp>
        <p:nvSpPr>
          <p:cNvPr id="1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PREVALANCE OF </a:t>
            </a:r>
            <a:r>
              <a:rPr lang="en-US" sz="2400" b="1" kern="0" dirty="0" err="1">
                <a:solidFill>
                  <a:schemeClr val="bg1"/>
                </a:solidFill>
                <a:latin typeface="Franklin Gothic Medium" pitchFamily="34" charset="0"/>
                <a:ea typeface="+mj-ea"/>
                <a:cs typeface="+mj-cs"/>
              </a:rPr>
              <a:t>CKDu</a:t>
            </a:r>
            <a:endParaRPr lang="en-US" sz="2400" b="1" kern="0" dirty="0">
              <a:solidFill>
                <a:schemeClr val="bg1"/>
              </a:solidFill>
              <a:latin typeface="Franklin Gothic Medium"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371600"/>
            <a:ext cx="9144000" cy="5181600"/>
          </a:xfrm>
        </p:spPr>
        <p:txBody>
          <a:bodyPr/>
          <a:lstStyle/>
          <a:p>
            <a:pPr eaLnBrk="1" hangingPunct="1">
              <a:spcBef>
                <a:spcPct val="0"/>
              </a:spcBef>
            </a:pPr>
            <a:r>
              <a:rPr lang="en-US" sz="2800" dirty="0" smtClean="0">
                <a:solidFill>
                  <a:srgbClr val="000066"/>
                </a:solidFill>
              </a:rPr>
              <a:t>Family history of kidney disease in parents or siblings in </a:t>
            </a:r>
            <a:r>
              <a:rPr lang="en-US" sz="2800" b="1" dirty="0" smtClean="0">
                <a:solidFill>
                  <a:srgbClr val="000066"/>
                </a:solidFill>
              </a:rPr>
              <a:t>20%</a:t>
            </a:r>
            <a:r>
              <a:rPr lang="en-US" sz="2800" dirty="0" smtClean="0">
                <a:solidFill>
                  <a:srgbClr val="000066"/>
                </a:solidFill>
              </a:rPr>
              <a:t> individuals with </a:t>
            </a:r>
            <a:r>
              <a:rPr lang="en-US" sz="2800" dirty="0" err="1" smtClean="0">
                <a:solidFill>
                  <a:srgbClr val="000066"/>
                </a:solidFill>
              </a:rPr>
              <a:t>CKDu</a:t>
            </a:r>
            <a:endParaRPr lang="en-US" sz="2800" dirty="0" smtClean="0">
              <a:solidFill>
                <a:srgbClr val="000066"/>
              </a:solidFill>
            </a:endParaRPr>
          </a:p>
          <a:p>
            <a:pPr eaLnBrk="1" hangingPunct="1">
              <a:spcBef>
                <a:spcPct val="0"/>
              </a:spcBef>
            </a:pPr>
            <a:endParaRPr lang="en-US" sz="800" dirty="0" smtClean="0">
              <a:solidFill>
                <a:srgbClr val="000066"/>
              </a:solidFill>
            </a:endParaRPr>
          </a:p>
          <a:p>
            <a:pPr eaLnBrk="1" hangingPunct="1">
              <a:spcBef>
                <a:spcPct val="0"/>
              </a:spcBef>
            </a:pPr>
            <a:r>
              <a:rPr lang="en-US" sz="2800" dirty="0" smtClean="0">
                <a:solidFill>
                  <a:srgbClr val="000066"/>
                </a:solidFill>
              </a:rPr>
              <a:t>From individuals with </a:t>
            </a:r>
            <a:r>
              <a:rPr lang="en-US" sz="2800" dirty="0" err="1" smtClean="0">
                <a:solidFill>
                  <a:srgbClr val="000066"/>
                </a:solidFill>
              </a:rPr>
              <a:t>CKDu</a:t>
            </a:r>
            <a:endParaRPr lang="en-US" sz="2800" dirty="0" smtClean="0">
              <a:solidFill>
                <a:srgbClr val="000066"/>
              </a:solidFill>
            </a:endParaRPr>
          </a:p>
          <a:p>
            <a:pPr lvl="2" eaLnBrk="1" hangingPunct="1">
              <a:spcBef>
                <a:spcPct val="0"/>
              </a:spcBef>
            </a:pPr>
            <a:r>
              <a:rPr lang="en-US" sz="1800" b="1" dirty="0" smtClean="0">
                <a:solidFill>
                  <a:srgbClr val="000066"/>
                </a:solidFill>
              </a:rPr>
              <a:t>2.1% had </a:t>
            </a:r>
            <a:r>
              <a:rPr lang="en-US" sz="1800" b="1" dirty="0" err="1" smtClean="0">
                <a:solidFill>
                  <a:srgbClr val="000066"/>
                </a:solidFill>
              </a:rPr>
              <a:t>ischaemic</a:t>
            </a:r>
            <a:r>
              <a:rPr lang="en-US" sz="1800" b="1" dirty="0" smtClean="0">
                <a:solidFill>
                  <a:srgbClr val="000066"/>
                </a:solidFill>
              </a:rPr>
              <a:t> heart disease and/or </a:t>
            </a:r>
            <a:r>
              <a:rPr lang="en-US" sz="1800" b="1" dirty="0" err="1" smtClean="0">
                <a:solidFill>
                  <a:srgbClr val="000066"/>
                </a:solidFill>
              </a:rPr>
              <a:t>cerebrovascular</a:t>
            </a:r>
            <a:r>
              <a:rPr lang="en-US" sz="1800" b="1" dirty="0" smtClean="0">
                <a:solidFill>
                  <a:srgbClr val="000066"/>
                </a:solidFill>
              </a:rPr>
              <a:t> disease</a:t>
            </a:r>
          </a:p>
          <a:p>
            <a:pPr lvl="2" eaLnBrk="1" hangingPunct="1">
              <a:spcBef>
                <a:spcPct val="0"/>
              </a:spcBef>
            </a:pPr>
            <a:r>
              <a:rPr lang="en-US" sz="1800" b="1" dirty="0" smtClean="0">
                <a:solidFill>
                  <a:srgbClr val="000066"/>
                </a:solidFill>
              </a:rPr>
              <a:t>0.4% had long term use of herbal medicine for hypertension</a:t>
            </a:r>
          </a:p>
          <a:p>
            <a:pPr lvl="2" eaLnBrk="1" hangingPunct="1">
              <a:spcBef>
                <a:spcPct val="0"/>
              </a:spcBef>
            </a:pPr>
            <a:r>
              <a:rPr lang="en-US" sz="1800" b="1" dirty="0" smtClean="0">
                <a:solidFill>
                  <a:srgbClr val="000066"/>
                </a:solidFill>
              </a:rPr>
              <a:t>1.8% had a history of long term use of Aspirin</a:t>
            </a:r>
          </a:p>
          <a:p>
            <a:pPr lvl="2" eaLnBrk="1" hangingPunct="1">
              <a:spcBef>
                <a:spcPct val="0"/>
              </a:spcBef>
            </a:pPr>
            <a:r>
              <a:rPr lang="en-US" sz="1800" b="1" dirty="0" smtClean="0">
                <a:solidFill>
                  <a:srgbClr val="000066"/>
                </a:solidFill>
              </a:rPr>
              <a:t>0.6% had a long term use of Analgesics</a:t>
            </a:r>
            <a:r>
              <a:rPr lang="en-US" sz="1800" dirty="0" smtClean="0">
                <a:solidFill>
                  <a:srgbClr val="528693"/>
                </a:solidFill>
              </a:rPr>
              <a:t> </a:t>
            </a:r>
            <a:endParaRPr lang="en-US" sz="1800" b="1" dirty="0" smtClean="0">
              <a:solidFill>
                <a:srgbClr val="000066"/>
              </a:solidFill>
            </a:endParaRPr>
          </a:p>
          <a:p>
            <a:pPr eaLnBrk="1" hangingPunct="1">
              <a:spcBef>
                <a:spcPct val="0"/>
              </a:spcBef>
              <a:buNone/>
            </a:pPr>
            <a:r>
              <a:rPr lang="en-US" sz="2400" b="1" dirty="0" smtClean="0">
                <a:solidFill>
                  <a:srgbClr val="000066"/>
                </a:solidFill>
              </a:rPr>
              <a:t>	</a:t>
            </a:r>
          </a:p>
          <a:p>
            <a:pPr eaLnBrk="1" hangingPunct="1">
              <a:spcBef>
                <a:spcPct val="0"/>
              </a:spcBef>
            </a:pPr>
            <a:r>
              <a:rPr lang="en-US" sz="2800" dirty="0" smtClean="0">
                <a:solidFill>
                  <a:srgbClr val="000066"/>
                </a:solidFill>
              </a:rPr>
              <a:t>Being up Male </a:t>
            </a:r>
            <a:r>
              <a:rPr lang="en-US" sz="2800" b="1" dirty="0" smtClean="0">
                <a:solidFill>
                  <a:srgbClr val="000066"/>
                </a:solidFill>
              </a:rPr>
              <a:t>reduced </a:t>
            </a:r>
            <a:r>
              <a:rPr lang="en-US" sz="2800" dirty="0" smtClean="0">
                <a:solidFill>
                  <a:srgbClr val="000066"/>
                </a:solidFill>
              </a:rPr>
              <a:t>the risk of </a:t>
            </a:r>
            <a:r>
              <a:rPr lang="en-US" sz="2800" dirty="0" err="1" smtClean="0">
                <a:solidFill>
                  <a:srgbClr val="000066"/>
                </a:solidFill>
              </a:rPr>
              <a:t>CKDu</a:t>
            </a:r>
            <a:r>
              <a:rPr lang="en-US" sz="2800" dirty="0" smtClean="0">
                <a:solidFill>
                  <a:srgbClr val="000066"/>
                </a:solidFill>
              </a:rPr>
              <a:t> </a:t>
            </a:r>
            <a:r>
              <a:rPr lang="en-US" sz="2400" dirty="0" smtClean="0">
                <a:solidFill>
                  <a:srgbClr val="528693"/>
                </a:solidFill>
              </a:rPr>
              <a:t>(OR=0.745, 95% CI=0.562 to 0.988, P&lt;0.05) </a:t>
            </a:r>
          </a:p>
          <a:p>
            <a:pPr eaLnBrk="1" hangingPunct="1">
              <a:spcBef>
                <a:spcPct val="0"/>
              </a:spcBef>
            </a:pPr>
            <a:endParaRPr lang="en-US" sz="800" dirty="0" smtClean="0">
              <a:solidFill>
                <a:srgbClr val="528693"/>
              </a:solidFill>
            </a:endParaRPr>
          </a:p>
          <a:p>
            <a:pPr eaLnBrk="1" hangingPunct="1">
              <a:spcBef>
                <a:spcPct val="0"/>
              </a:spcBef>
            </a:pPr>
            <a:r>
              <a:rPr lang="en-US" sz="2800" dirty="0" smtClean="0">
                <a:solidFill>
                  <a:srgbClr val="000066"/>
                </a:solidFill>
              </a:rPr>
              <a:t>Being older than 39 years </a:t>
            </a:r>
            <a:r>
              <a:rPr lang="en-US" sz="2800" b="1" dirty="0" smtClean="0">
                <a:solidFill>
                  <a:srgbClr val="000066"/>
                </a:solidFill>
              </a:rPr>
              <a:t>increased</a:t>
            </a:r>
            <a:r>
              <a:rPr lang="en-US" sz="2800" dirty="0" smtClean="0">
                <a:solidFill>
                  <a:srgbClr val="000066"/>
                </a:solidFill>
              </a:rPr>
              <a:t> the risk of </a:t>
            </a:r>
            <a:r>
              <a:rPr lang="en-US" sz="2800" dirty="0" err="1" smtClean="0">
                <a:solidFill>
                  <a:srgbClr val="000066"/>
                </a:solidFill>
              </a:rPr>
              <a:t>CKDu</a:t>
            </a:r>
            <a:r>
              <a:rPr lang="en-US" sz="2800" dirty="0" smtClean="0">
                <a:solidFill>
                  <a:srgbClr val="000066"/>
                </a:solidFill>
              </a:rPr>
              <a:t> </a:t>
            </a:r>
            <a:r>
              <a:rPr lang="en-US" sz="2800" dirty="0" smtClean="0">
                <a:solidFill>
                  <a:srgbClr val="528693"/>
                </a:solidFill>
              </a:rPr>
              <a:t>(OR=1.926, 95% CI=1.561 to 2.376, P&lt;0.001)</a:t>
            </a: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r>
              <a:rPr lang="en-US" sz="2800" dirty="0" smtClean="0">
                <a:solidFill>
                  <a:srgbClr val="000066"/>
                </a:solidFill>
              </a:rPr>
              <a:t>Advanced grades (severe) of </a:t>
            </a:r>
            <a:r>
              <a:rPr lang="en-US" sz="2800" dirty="0" err="1" smtClean="0">
                <a:solidFill>
                  <a:srgbClr val="000066"/>
                </a:solidFill>
              </a:rPr>
              <a:t>CKDu</a:t>
            </a:r>
            <a:r>
              <a:rPr lang="en-US" sz="2800" dirty="0" smtClean="0">
                <a:solidFill>
                  <a:srgbClr val="000066"/>
                </a:solidFill>
              </a:rPr>
              <a:t> seen more among males </a:t>
            </a:r>
            <a:r>
              <a:rPr lang="en-US" sz="2800" dirty="0" smtClean="0">
                <a:solidFill>
                  <a:srgbClr val="528693"/>
                </a:solidFill>
              </a:rPr>
              <a:t>(p&lt;0.001)</a:t>
            </a:r>
          </a:p>
          <a:p>
            <a:pPr eaLnBrk="1" hangingPunct="1">
              <a:spcBef>
                <a:spcPct val="0"/>
              </a:spcBef>
            </a:pPr>
            <a:r>
              <a:rPr lang="en-US" sz="2800" dirty="0" smtClean="0">
                <a:solidFill>
                  <a:srgbClr val="000066"/>
                </a:solidFill>
              </a:rPr>
              <a:t>In both sexes the prevalence  increased with increasing age </a:t>
            </a:r>
            <a:r>
              <a:rPr lang="en-US" sz="2800" dirty="0" smtClean="0">
                <a:solidFill>
                  <a:srgbClr val="528693"/>
                </a:solidFill>
              </a:rPr>
              <a:t>(p&lt;0.001) </a:t>
            </a:r>
            <a:endParaRPr lang="en-US" sz="2800" dirty="0" smtClean="0">
              <a:solidFill>
                <a:srgbClr val="000066"/>
              </a:solidFill>
            </a:endParaRPr>
          </a:p>
          <a:p>
            <a:pPr lvl="2" eaLnBrk="1" hangingPunct="1">
              <a:spcBef>
                <a:spcPct val="0"/>
              </a:spcBef>
              <a:buFont typeface="Wingdings 3" pitchFamily="18" charset="2"/>
              <a:buNone/>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r>
              <a:rPr lang="en-US" sz="2800" dirty="0" smtClean="0">
                <a:solidFill>
                  <a:srgbClr val="000066"/>
                </a:solidFill>
              </a:rPr>
              <a:t>Prevalence was higher with increasing age in both sexes     </a:t>
            </a:r>
            <a:r>
              <a:rPr lang="en-US" sz="2000" dirty="0" smtClean="0">
                <a:solidFill>
                  <a:srgbClr val="000066"/>
                </a:solidFill>
              </a:rPr>
              <a:t>(p &lt; 0.05)  </a:t>
            </a:r>
          </a:p>
          <a:p>
            <a:pPr eaLnBrk="1" hangingPunct="1">
              <a:spcBef>
                <a:spcPct val="0"/>
              </a:spcBef>
            </a:pPr>
            <a:r>
              <a:rPr lang="en-US" sz="2000" dirty="0" smtClean="0">
                <a:solidFill>
                  <a:srgbClr val="000066"/>
                </a:solidFill>
              </a:rPr>
              <a:t>20% of </a:t>
            </a:r>
            <a:r>
              <a:rPr lang="en-US" sz="2000" dirty="0" err="1" smtClean="0">
                <a:solidFill>
                  <a:srgbClr val="000066"/>
                </a:solidFill>
              </a:rPr>
              <a:t>CKDu</a:t>
            </a:r>
            <a:r>
              <a:rPr lang="en-US" sz="2000" dirty="0" smtClean="0">
                <a:solidFill>
                  <a:srgbClr val="000066"/>
                </a:solidFill>
              </a:rPr>
              <a:t> cases had family history of kidney disease</a:t>
            </a:r>
          </a:p>
        </p:txBody>
      </p:sp>
      <p:sp>
        <p:nvSpPr>
          <p:cNvPr id="1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PREVALANCE OF </a:t>
            </a:r>
            <a:r>
              <a:rPr lang="en-US" sz="2400" b="1" kern="0" dirty="0" err="1">
                <a:solidFill>
                  <a:schemeClr val="bg1"/>
                </a:solidFill>
                <a:latin typeface="Franklin Gothic Medium" pitchFamily="34" charset="0"/>
                <a:ea typeface="+mj-ea"/>
                <a:cs typeface="+mj-cs"/>
              </a:rPr>
              <a:t>CKDu</a:t>
            </a:r>
            <a:endParaRPr lang="en-US" sz="2400" b="1" kern="0" dirty="0">
              <a:solidFill>
                <a:schemeClr val="bg1"/>
              </a:solidFill>
              <a:latin typeface="Franklin Gothic Medium"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3048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CONTENT OF THE PRESENTATION</a:t>
            </a:r>
          </a:p>
        </p:txBody>
      </p:sp>
      <p:sp>
        <p:nvSpPr>
          <p:cNvPr id="20482" name="Rectangle 3"/>
          <p:cNvSpPr>
            <a:spLocks noGrp="1" noChangeArrowheads="1"/>
          </p:cNvSpPr>
          <p:nvPr>
            <p:ph sz="quarter" idx="1"/>
          </p:nvPr>
        </p:nvSpPr>
        <p:spPr>
          <a:xfrm>
            <a:off x="457200" y="1219200"/>
            <a:ext cx="8229600" cy="4937125"/>
          </a:xfrm>
        </p:spPr>
        <p:txBody>
          <a:bodyPr/>
          <a:lstStyle/>
          <a:p>
            <a:pPr marL="457200" indent="-457200" eaLnBrk="1" hangingPunct="1">
              <a:lnSpc>
                <a:spcPct val="90000"/>
              </a:lnSpc>
              <a:buFont typeface="Bookman Old Style" pitchFamily="18" charset="0"/>
              <a:buAutoNum type="arabicPeriod"/>
            </a:pPr>
            <a:r>
              <a:rPr lang="en-US" sz="2400" smtClean="0">
                <a:solidFill>
                  <a:srgbClr val="000066"/>
                </a:solidFill>
                <a:latin typeface="Arial Rounded MT Bold" pitchFamily="34" charset="0"/>
              </a:rPr>
              <a:t>Background</a:t>
            </a:r>
          </a:p>
          <a:p>
            <a:pPr marL="457200" indent="-457200" eaLnBrk="1" hangingPunct="1">
              <a:lnSpc>
                <a:spcPct val="90000"/>
              </a:lnSpc>
              <a:buFont typeface="Bookman Old Style" pitchFamily="18" charset="0"/>
              <a:buAutoNum type="arabicPeriod"/>
            </a:pPr>
            <a:r>
              <a:rPr lang="en-US" sz="2400" smtClean="0">
                <a:solidFill>
                  <a:srgbClr val="000066"/>
                </a:solidFill>
                <a:latin typeface="Arial Rounded MT Bold" pitchFamily="34" charset="0"/>
              </a:rPr>
              <a:t>Study Components  and research findings</a:t>
            </a:r>
          </a:p>
          <a:p>
            <a:pPr marL="971550" lvl="1" indent="-514350" eaLnBrk="1" hangingPunct="1">
              <a:lnSpc>
                <a:spcPct val="90000"/>
              </a:lnSpc>
              <a:spcBef>
                <a:spcPts val="600"/>
              </a:spcBef>
              <a:buFont typeface="Bookman Old Style" pitchFamily="18" charset="0"/>
              <a:buAutoNum type="romanUcPeriod"/>
            </a:pPr>
            <a:r>
              <a:rPr lang="en-US" sz="2400" smtClean="0">
                <a:solidFill>
                  <a:srgbClr val="528693"/>
                </a:solidFill>
                <a:latin typeface="Arial Rounded MT Bold" pitchFamily="34" charset="0"/>
              </a:rPr>
              <a:t>Prevalence and Causative Factors for CKDu in Sri Lanka</a:t>
            </a:r>
          </a:p>
          <a:p>
            <a:pPr marL="971550" lvl="1" indent="-514350" eaLnBrk="1" hangingPunct="1">
              <a:lnSpc>
                <a:spcPct val="90000"/>
              </a:lnSpc>
              <a:spcBef>
                <a:spcPts val="600"/>
              </a:spcBef>
              <a:buFont typeface="Bookman Old Style" pitchFamily="18" charset="0"/>
              <a:buAutoNum type="romanUcPeriod"/>
            </a:pPr>
            <a:r>
              <a:rPr lang="en-US" sz="2400" smtClean="0">
                <a:solidFill>
                  <a:srgbClr val="528693"/>
                </a:solidFill>
                <a:latin typeface="Arial Rounded MT Bold" pitchFamily="34" charset="0"/>
              </a:rPr>
              <a:t>Socioeconomic and productivity impact of CKDu</a:t>
            </a:r>
          </a:p>
          <a:p>
            <a:pPr marL="971550" lvl="1" indent="-514350" eaLnBrk="1" hangingPunct="1">
              <a:lnSpc>
                <a:spcPct val="90000"/>
              </a:lnSpc>
              <a:spcBef>
                <a:spcPts val="600"/>
              </a:spcBef>
              <a:buFont typeface="Bookman Old Style" pitchFamily="18" charset="0"/>
              <a:buAutoNum type="romanUcPeriod"/>
            </a:pPr>
            <a:r>
              <a:rPr lang="en-US" sz="2400" smtClean="0">
                <a:solidFill>
                  <a:srgbClr val="528693"/>
                </a:solidFill>
                <a:latin typeface="Arial Rounded MT Bold" pitchFamily="34" charset="0"/>
              </a:rPr>
              <a:t>Nephrotoxic herbal remedies used in Sri Lanka</a:t>
            </a:r>
          </a:p>
          <a:p>
            <a:pPr marL="971550" lvl="1" indent="-514350" eaLnBrk="1" hangingPunct="1">
              <a:lnSpc>
                <a:spcPct val="90000"/>
              </a:lnSpc>
              <a:spcBef>
                <a:spcPts val="600"/>
              </a:spcBef>
              <a:buFont typeface="Bookman Old Style" pitchFamily="18" charset="0"/>
              <a:buAutoNum type="romanUcPeriod"/>
            </a:pPr>
            <a:r>
              <a:rPr lang="en-US" sz="2400" smtClean="0">
                <a:solidFill>
                  <a:srgbClr val="528693"/>
                </a:solidFill>
                <a:latin typeface="Arial Rounded MT Bold" pitchFamily="34" charset="0"/>
              </a:rPr>
              <a:t>Randomized Clinical trial to examine the renal effects of an Angiotensin Converting enzyme Inhibitor (Enalapril) in adults with CKDu</a:t>
            </a:r>
          </a:p>
          <a:p>
            <a:pPr marL="457200" indent="-457200" eaLnBrk="1" hangingPunct="1">
              <a:lnSpc>
                <a:spcPct val="90000"/>
              </a:lnSpc>
              <a:buFont typeface="Bookman Old Style" pitchFamily="18" charset="0"/>
              <a:buAutoNum type="arabicPeriod"/>
            </a:pPr>
            <a:r>
              <a:rPr lang="en-US" sz="2400" smtClean="0">
                <a:solidFill>
                  <a:srgbClr val="000066"/>
                </a:solidFill>
                <a:latin typeface="Arial Rounded MT Bold" pitchFamily="34" charset="0"/>
              </a:rPr>
              <a:t>Recommendations</a:t>
            </a:r>
          </a:p>
          <a:p>
            <a:pPr marL="457200" indent="-457200" eaLnBrk="1" hangingPunct="1">
              <a:lnSpc>
                <a:spcPct val="90000"/>
              </a:lnSpc>
              <a:buFont typeface="Bookman Old Style" pitchFamily="18" charset="0"/>
              <a:buAutoNum type="arabicPeriod"/>
            </a:pPr>
            <a:r>
              <a:rPr lang="en-US" sz="2400" smtClean="0">
                <a:solidFill>
                  <a:srgbClr val="000066"/>
                </a:solidFill>
                <a:latin typeface="Arial Rounded MT Bold" pitchFamily="34" charset="0"/>
              </a:rPr>
              <a:t>Future Studies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76200"/>
            <a:ext cx="1981200" cy="1295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SUMMARY RESULTS OF LOGISTIC REGRESSION ANALYSIS FOR EXPOSURE </a:t>
            </a:r>
          </a:p>
        </p:txBody>
      </p:sp>
      <p:sp>
        <p:nvSpPr>
          <p:cNvPr id="11" name="Wave 10"/>
          <p:cNvSpPr/>
          <p:nvPr/>
        </p:nvSpPr>
        <p:spPr>
          <a:xfrm>
            <a:off x="457200" y="4876800"/>
            <a:ext cx="8686800" cy="13716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solidFill>
                  <a:schemeClr val="bg1"/>
                </a:solidFill>
              </a:rPr>
              <a:t>Older Age, being female, being a farmer and being engaged in non-paddy cultivation increased the odds of </a:t>
            </a:r>
            <a:r>
              <a:rPr lang="en-US" sz="2400" b="1" dirty="0" err="1">
                <a:solidFill>
                  <a:schemeClr val="bg1"/>
                </a:solidFill>
              </a:rPr>
              <a:t>CKDu</a:t>
            </a:r>
            <a:endParaRPr lang="en-US" sz="2400" b="1" dirty="0">
              <a:solidFill>
                <a:schemeClr val="bg1"/>
              </a:solidFill>
            </a:endParaRPr>
          </a:p>
        </p:txBody>
      </p:sp>
      <p:sp>
        <p:nvSpPr>
          <p:cNvPr id="7" name="TextBox 6"/>
          <p:cNvSpPr txBox="1"/>
          <p:nvPr/>
        </p:nvSpPr>
        <p:spPr>
          <a:xfrm>
            <a:off x="533400" y="1143000"/>
            <a:ext cx="8610600" cy="3539430"/>
          </a:xfrm>
          <a:prstGeom prst="rect">
            <a:avLst/>
          </a:prstGeom>
          <a:noFill/>
        </p:spPr>
        <p:txBody>
          <a:bodyPr wrap="square" rtlCol="0">
            <a:spAutoFit/>
          </a:bodyPr>
          <a:lstStyle/>
          <a:p>
            <a:r>
              <a:rPr lang="en-US" sz="3200" b="1" dirty="0" smtClean="0"/>
              <a:t>Occupation Type </a:t>
            </a:r>
            <a:r>
              <a:rPr lang="en-US" dirty="0" smtClean="0"/>
              <a:t>– </a:t>
            </a:r>
            <a:r>
              <a:rPr lang="en-US" sz="3200" dirty="0" smtClean="0"/>
              <a:t>Being a </a:t>
            </a:r>
            <a:r>
              <a:rPr lang="en-US" sz="3200" dirty="0" err="1" smtClean="0"/>
              <a:t>chena</a:t>
            </a:r>
            <a:r>
              <a:rPr lang="en-US" sz="3200" dirty="0" smtClean="0"/>
              <a:t> cultivation </a:t>
            </a:r>
            <a:r>
              <a:rPr lang="en-US" sz="3200" i="1" dirty="0" smtClean="0"/>
              <a:t>increased</a:t>
            </a:r>
            <a:r>
              <a:rPr lang="en-US" sz="3200" dirty="0" smtClean="0"/>
              <a:t> OR by </a:t>
            </a:r>
            <a:r>
              <a:rPr lang="en-US" sz="3200" b="1" dirty="0" smtClean="0">
                <a:solidFill>
                  <a:schemeClr val="bg2">
                    <a:lumMod val="25000"/>
                  </a:schemeClr>
                </a:solidFill>
              </a:rPr>
              <a:t>19.5%</a:t>
            </a:r>
          </a:p>
          <a:p>
            <a:endParaRPr lang="en-US" sz="3200" b="1" dirty="0" smtClean="0"/>
          </a:p>
          <a:p>
            <a:r>
              <a:rPr lang="en-US" sz="3200" b="1" dirty="0" smtClean="0"/>
              <a:t>Type of Agriculture </a:t>
            </a:r>
            <a:r>
              <a:rPr lang="en-US" dirty="0" smtClean="0"/>
              <a:t>– </a:t>
            </a:r>
            <a:r>
              <a:rPr lang="en-US" sz="3200" dirty="0" smtClean="0"/>
              <a:t>Engaging in paddy cultivation compared to cultivation of vegetables and other crops(</a:t>
            </a:r>
            <a:r>
              <a:rPr lang="en-US" sz="3200" dirty="0" err="1" smtClean="0"/>
              <a:t>chena</a:t>
            </a:r>
            <a:r>
              <a:rPr lang="en-US" sz="3200" dirty="0" smtClean="0"/>
              <a:t> cultivation) </a:t>
            </a:r>
            <a:r>
              <a:rPr lang="en-US" sz="3200" i="1" dirty="0" smtClean="0"/>
              <a:t>decreased </a:t>
            </a:r>
            <a:r>
              <a:rPr lang="en-US" sz="3200" dirty="0" smtClean="0"/>
              <a:t>OR by </a:t>
            </a:r>
            <a:r>
              <a:rPr lang="en-US" sz="3200" b="1" dirty="0" smtClean="0">
                <a:solidFill>
                  <a:schemeClr val="bg2">
                    <a:lumMod val="25000"/>
                  </a:schemeClr>
                </a:solidFill>
              </a:rPr>
              <a:t>26.8%</a:t>
            </a:r>
            <a:endParaRPr lang="en-US" sz="32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Point Star 11"/>
          <p:cNvSpPr/>
          <p:nvPr/>
        </p:nvSpPr>
        <p:spPr>
          <a:xfrm>
            <a:off x="0" y="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1203" name="Rectangle 3"/>
          <p:cNvSpPr>
            <a:spLocks noGrp="1" noChangeArrowheads="1"/>
          </p:cNvSpPr>
          <p:nvPr>
            <p:ph idx="4294967295"/>
          </p:nvPr>
        </p:nvSpPr>
        <p:spPr>
          <a:xfrm>
            <a:off x="0" y="1447800"/>
            <a:ext cx="9144000" cy="4648200"/>
          </a:xfrm>
        </p:spPr>
        <p:txBody>
          <a:bodyPr/>
          <a:lstStyle/>
          <a:p>
            <a:pPr eaLnBrk="1" hangingPunct="1">
              <a:spcBef>
                <a:spcPct val="0"/>
              </a:spcBef>
            </a:pPr>
            <a:endParaRPr lang="en-US" sz="2800" dirty="0" smtClean="0">
              <a:solidFill>
                <a:srgbClr val="000066"/>
              </a:solidFill>
            </a:endParaRPr>
          </a:p>
          <a:p>
            <a:pPr lvl="2" eaLnBrk="1" hangingPunct="1">
              <a:spcBef>
                <a:spcPct val="0"/>
              </a:spcBef>
              <a:buFont typeface="Wingdings 3" pitchFamily="18" charset="2"/>
              <a:buNone/>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800" dirty="0" smtClean="0">
              <a:solidFill>
                <a:srgbClr val="000066"/>
              </a:solidFill>
            </a:endParaRPr>
          </a:p>
          <a:p>
            <a:pPr eaLnBrk="1" hangingPunct="1">
              <a:spcBef>
                <a:spcPct val="0"/>
              </a:spcBef>
            </a:pPr>
            <a:endParaRPr lang="en-US" sz="2000" dirty="0" smtClean="0">
              <a:solidFill>
                <a:srgbClr val="000066"/>
              </a:solidFill>
            </a:endParaRPr>
          </a:p>
        </p:txBody>
      </p:sp>
      <p:graphicFrame>
        <p:nvGraphicFramePr>
          <p:cNvPr id="36902" name="Group 38"/>
          <p:cNvGraphicFramePr>
            <a:graphicFrameLocks noGrp="1"/>
          </p:cNvGraphicFramePr>
          <p:nvPr/>
        </p:nvGraphicFramePr>
        <p:xfrm>
          <a:off x="304800" y="1676400"/>
          <a:ext cx="8534400" cy="4084320"/>
        </p:xfrm>
        <a:graphic>
          <a:graphicData uri="http://schemas.openxmlformats.org/drawingml/2006/table">
            <a:tbl>
              <a:tblPr/>
              <a:tblGrid>
                <a:gridCol w="3124200"/>
                <a:gridCol w="1981200"/>
                <a:gridCol w="1600200"/>
                <a:gridCol w="182880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Gill Sans MT" pitchFamily="34" charset="0"/>
                        </a:rPr>
                        <a:t>Characteristic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Gill Sans MT" pitchFamily="34" charset="0"/>
                        </a:rPr>
                        <a:t>Endemic Area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Gill Sans MT" pitchFamily="34" charset="0"/>
                        </a:rPr>
                        <a:t>Non Endemic Area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bg1"/>
                          </a:solidFill>
                          <a:effectLst/>
                          <a:latin typeface="Gill Sans MT" pitchFamily="34" charset="0"/>
                        </a:rPr>
                        <a:t>CKDu</a:t>
                      </a:r>
                      <a:r>
                        <a:rPr kumimoji="0" lang="en-US" sz="2200" b="1" i="0" u="none" strike="noStrike" cap="none" normalizeH="0" baseline="0" dirty="0" smtClean="0">
                          <a:ln>
                            <a:noFill/>
                          </a:ln>
                          <a:solidFill>
                            <a:schemeClr val="bg1"/>
                          </a:solidFill>
                          <a:effectLst/>
                          <a:latin typeface="Gill Sans MT" pitchFamily="34" charset="0"/>
                        </a:rPr>
                        <a:t> cases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Gill Sans MT" pitchFamily="34" charset="0"/>
                        </a:rPr>
                        <a:t>Controls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Gill Sans MT" pitchFamily="34" charset="0"/>
                        </a:rPr>
                        <a:t>Controls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Total Number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733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4044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250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Males,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37.1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42.5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Age (years), mean (SD)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39.1 (14.2)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43.7 (13.9)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35.5 (14.0)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Farmer,%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43.9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18.3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Gill Sans MT" pitchFamily="34" charset="0"/>
                        </a:rPr>
                        <a:t>BMI,kg</a:t>
                      </a:r>
                      <a:r>
                        <a:rPr kumimoji="0" lang="en-US" sz="2200" b="0" i="0" u="none" strike="noStrike" cap="none" normalizeH="0" baseline="0" dirty="0" smtClean="0">
                          <a:ln>
                            <a:noFill/>
                          </a:ln>
                          <a:solidFill>
                            <a:schemeClr val="tx1"/>
                          </a:solidFill>
                          <a:effectLst/>
                          <a:latin typeface="Gill Sans MT" pitchFamily="34" charset="0"/>
                        </a:rPr>
                        <a:t>/m2,  mean (SD)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22.3 (4.6)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21.1 (4.1)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21.7 (4.4)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ACR </a:t>
                      </a:r>
                      <a:r>
                        <a:rPr kumimoji="0" lang="en-US" sz="2200" b="0" i="0" u="sng" strike="noStrike" cap="none" normalizeH="0" baseline="0" dirty="0" smtClean="0">
                          <a:ln>
                            <a:noFill/>
                          </a:ln>
                          <a:solidFill>
                            <a:schemeClr val="tx1"/>
                          </a:solidFill>
                          <a:effectLst/>
                          <a:latin typeface="Gill Sans MT" pitchFamily="34" charset="0"/>
                        </a:rPr>
                        <a:t>&gt;</a:t>
                      </a:r>
                      <a:r>
                        <a:rPr kumimoji="0" lang="en-US" sz="2200" b="0" i="0" u="none" strike="noStrike" cap="none" normalizeH="0" baseline="0" dirty="0" smtClean="0">
                          <a:ln>
                            <a:noFill/>
                          </a:ln>
                          <a:solidFill>
                            <a:schemeClr val="tx1"/>
                          </a:solidFill>
                          <a:effectLst/>
                          <a:latin typeface="Gill Sans MT" pitchFamily="34" charset="0"/>
                        </a:rPr>
                        <a:t> 30 mg/g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733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ill Sans MT" pitchFamily="34"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smtClean="0">
                <a:solidFill>
                  <a:schemeClr val="bg1"/>
                </a:solidFill>
                <a:latin typeface="Franklin Gothic Medium" pitchFamily="34" charset="0"/>
                <a:ea typeface="+mj-ea"/>
                <a:cs typeface="+mj-cs"/>
              </a:rPr>
              <a:t>DEMOGRAPHIC CHARACTESTICS OF </a:t>
            </a:r>
            <a:r>
              <a:rPr lang="en-US" sz="2400" b="1" kern="0" dirty="0" err="1" smtClean="0">
                <a:solidFill>
                  <a:schemeClr val="bg1"/>
                </a:solidFill>
                <a:latin typeface="Franklin Gothic Medium" pitchFamily="34" charset="0"/>
                <a:ea typeface="+mj-ea"/>
                <a:cs typeface="+mj-cs"/>
              </a:rPr>
              <a:t>CKDu</a:t>
            </a:r>
            <a:r>
              <a:rPr lang="en-US" sz="2400" b="1" kern="0" dirty="0" smtClean="0">
                <a:solidFill>
                  <a:schemeClr val="bg1"/>
                </a:solidFill>
                <a:latin typeface="Franklin Gothic Medium" pitchFamily="34" charset="0"/>
                <a:ea typeface="+mj-ea"/>
                <a:cs typeface="+mj-cs"/>
              </a:rPr>
              <a:t> CASES</a:t>
            </a:r>
            <a:endParaRPr lang="en-US" sz="2400" b="1" kern="0" dirty="0">
              <a:solidFill>
                <a:schemeClr val="bg1"/>
              </a:solidFill>
              <a:latin typeface="Franklin Gothic Medium" pitchFamily="34" charset="0"/>
              <a:ea typeface="+mj-ea"/>
              <a:cs typeface="+mj-cs"/>
            </a:endParaRPr>
          </a:p>
        </p:txBody>
      </p:sp>
      <p:sp>
        <p:nvSpPr>
          <p:cNvPr id="9" name="TextBox 8"/>
          <p:cNvSpPr txBox="1"/>
          <p:nvPr/>
        </p:nvSpPr>
        <p:spPr>
          <a:xfrm>
            <a:off x="457200" y="6019800"/>
            <a:ext cx="8686800" cy="276999"/>
          </a:xfrm>
          <a:prstGeom prst="rect">
            <a:avLst/>
          </a:prstGeom>
          <a:noFill/>
        </p:spPr>
        <p:txBody>
          <a:bodyPr wrap="square" rtlCol="0">
            <a:spAutoFit/>
          </a:bodyPr>
          <a:lstStyle/>
          <a:p>
            <a:r>
              <a:rPr lang="en-US" sz="1200" dirty="0" smtClean="0"/>
              <a:t>ACR Albumin-</a:t>
            </a:r>
            <a:r>
              <a:rPr lang="en-US" sz="1200" dirty="0" err="1" smtClean="0"/>
              <a:t>Creatinine</a:t>
            </a:r>
            <a:r>
              <a:rPr lang="en-US" sz="1200" dirty="0" smtClean="0"/>
              <a:t> ratio, BMI Body Mass Index, SD standard deviation</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sz="quarter" idx="1"/>
          </p:nvPr>
        </p:nvSpPr>
        <p:spPr>
          <a:xfrm>
            <a:off x="457200" y="1219200"/>
            <a:ext cx="8229600" cy="4937125"/>
          </a:xfrm>
        </p:spPr>
        <p:txBody>
          <a:bodyPr/>
          <a:lstStyle/>
          <a:p>
            <a:pPr eaLnBrk="1" hangingPunct="1"/>
            <a:r>
              <a:rPr lang="en-US" smtClean="0"/>
              <a:t>This comprised of the following Components:</a:t>
            </a:r>
          </a:p>
          <a:p>
            <a:pPr eaLnBrk="1" hangingPunct="1"/>
            <a:endParaRPr lang="en-US" smtClean="0"/>
          </a:p>
          <a:p>
            <a:pPr eaLnBrk="1" hangingPunct="1"/>
            <a:endParaRPr lang="en-US" smtClean="0"/>
          </a:p>
        </p:txBody>
      </p:sp>
      <p:grpSp>
        <p:nvGrpSpPr>
          <p:cNvPr id="4" name="Group 3"/>
          <p:cNvGrpSpPr/>
          <p:nvPr/>
        </p:nvGrpSpPr>
        <p:grpSpPr>
          <a:xfrm>
            <a:off x="1219200" y="228600"/>
            <a:ext cx="6334125" cy="774348"/>
            <a:chOff x="1789024" y="1007629"/>
            <a:chExt cx="6334125" cy="774348"/>
          </a:xfrm>
          <a:scene3d>
            <a:camera prst="orthographicFront"/>
            <a:lightRig rig="threePt" dir="t">
              <a:rot lat="0" lon="0" rev="7500000"/>
            </a:lightRig>
          </a:scene3d>
        </p:grpSpPr>
        <p:sp>
          <p:nvSpPr>
            <p:cNvPr id="5" name="Pentagon 4"/>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7" name="Oval 6"/>
          <p:cNvSpPr/>
          <p:nvPr/>
        </p:nvSpPr>
        <p:spPr>
          <a:xfrm>
            <a:off x="5334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59398"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aphicFrame>
        <p:nvGraphicFramePr>
          <p:cNvPr id="9" name="Diagram 8"/>
          <p:cNvGraphicFramePr/>
          <p:nvPr/>
        </p:nvGraphicFramePr>
        <p:xfrm>
          <a:off x="0" y="15240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2809875" y="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61445" name="TextBox 15"/>
          <p:cNvSpPr txBox="1">
            <a:spLocks noChangeArrowheads="1"/>
          </p:cNvSpPr>
          <p:nvPr/>
        </p:nvSpPr>
        <p:spPr bwMode="auto">
          <a:xfrm>
            <a:off x="23622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pSp>
        <p:nvGrpSpPr>
          <p:cNvPr id="22" name="Diagram group"/>
          <p:cNvGrpSpPr/>
          <p:nvPr/>
        </p:nvGrpSpPr>
        <p:grpSpPr>
          <a:xfrm>
            <a:off x="0" y="152400"/>
            <a:ext cx="2258568" cy="2258568"/>
            <a:chOff x="4658868" y="550164"/>
            <a:chExt cx="2258568" cy="2258568"/>
          </a:xfrm>
          <a:scene3d>
            <a:camera prst="isometricOffAxis2Left" zoom="95000"/>
            <a:lightRig rig="flat" dir="t"/>
          </a:scene3d>
        </p:grpSpPr>
        <p:grpSp>
          <p:nvGrpSpPr>
            <p:cNvPr id="24" name="Group 17"/>
            <p:cNvGrpSpPr/>
            <p:nvPr/>
          </p:nvGrpSpPr>
          <p:grpSpPr>
            <a:xfrm>
              <a:off x="4658868" y="550164"/>
              <a:ext cx="2258568" cy="2258568"/>
              <a:chOff x="4658868" y="550164"/>
              <a:chExt cx="2258568" cy="2258568"/>
            </a:xfrm>
          </p:grpSpPr>
          <p:sp>
            <p:nvSpPr>
              <p:cNvPr id="25" name="Rounded Rectangle 24"/>
              <p:cNvSpPr/>
              <p:nvPr/>
            </p:nvSpPr>
            <p:spPr>
              <a:xfrm>
                <a:off x="4658868" y="550164"/>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Rounded Rectangle 4"/>
              <p:cNvSpPr/>
              <p:nvPr/>
            </p:nvSpPr>
            <p:spPr>
              <a:xfrm>
                <a:off x="4769122" y="660418"/>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Case-Control Studies comparing newly diagnosed cases of </a:t>
                </a:r>
                <a:r>
                  <a:rPr lang="en-US" sz="2000" dirty="0" err="1">
                    <a:solidFill>
                      <a:schemeClr val="tx1"/>
                    </a:solidFill>
                  </a:rPr>
                  <a:t>CKDu</a:t>
                </a:r>
                <a:r>
                  <a:rPr lang="en-US" sz="2000" dirty="0">
                    <a:solidFill>
                      <a:schemeClr val="tx1"/>
                    </a:solidFill>
                  </a:rPr>
                  <a:t> and matched controls to identify risk factors for </a:t>
                </a:r>
                <a:r>
                  <a:rPr lang="en-US" sz="2000" dirty="0" err="1">
                    <a:solidFill>
                      <a:schemeClr val="tx1"/>
                    </a:solidFill>
                  </a:rPr>
                  <a:t>CKDu</a:t>
                </a:r>
                <a:endParaRPr lang="en-US" sz="2000" dirty="0">
                  <a:solidFill>
                    <a:schemeClr val="tx1"/>
                  </a:solidFill>
                </a:endParaRPr>
              </a:p>
            </p:txBody>
          </p:sp>
        </p:grpSp>
      </p:grpSp>
      <p:sp>
        <p:nvSpPr>
          <p:cNvPr id="29" name="TextBox 28"/>
          <p:cNvSpPr txBox="1"/>
          <p:nvPr/>
        </p:nvSpPr>
        <p:spPr>
          <a:xfrm>
            <a:off x="4191000" y="1143000"/>
            <a:ext cx="2438400" cy="646331"/>
          </a:xfrm>
          <a:prstGeom prst="rect">
            <a:avLst/>
          </a:prstGeom>
          <a:solidFill>
            <a:srgbClr val="E7ECBA"/>
          </a:solidFill>
          <a:ln>
            <a:solidFill>
              <a:schemeClr val="accent3">
                <a:lumMod val="50000"/>
              </a:schemeClr>
            </a:solidFill>
          </a:ln>
        </p:spPr>
        <p:txBody>
          <a:bodyPr wrap="square" rtlCol="0">
            <a:spAutoFit/>
          </a:bodyPr>
          <a:lstStyle/>
          <a:p>
            <a:pPr lvl="0" algn="ctr"/>
            <a:r>
              <a:rPr lang="en-US" dirty="0" smtClean="0"/>
              <a:t>Response Rate 74%</a:t>
            </a:r>
          </a:p>
          <a:p>
            <a:pPr lvl="0" algn="ctr"/>
            <a:r>
              <a:rPr lang="en-US" b="1" dirty="0" smtClean="0"/>
              <a:t>(n=4957)</a:t>
            </a:r>
            <a:endParaRPr lang="en-US" b="1" dirty="0"/>
          </a:p>
        </p:txBody>
      </p:sp>
      <p:sp>
        <p:nvSpPr>
          <p:cNvPr id="30" name="TextBox 29"/>
          <p:cNvSpPr txBox="1"/>
          <p:nvPr/>
        </p:nvSpPr>
        <p:spPr>
          <a:xfrm>
            <a:off x="2667000" y="2286000"/>
            <a:ext cx="2362200" cy="1200329"/>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pPr lvl="0" algn="ctr"/>
            <a:r>
              <a:rPr lang="en-US" dirty="0" smtClean="0"/>
              <a:t>ACR&gt;30mg/g on two occasions &amp; other criteria satisfied</a:t>
            </a:r>
          </a:p>
          <a:p>
            <a:pPr lvl="0" algn="ctr"/>
            <a:r>
              <a:rPr lang="en-US" b="1" dirty="0" smtClean="0"/>
              <a:t>(n=733)</a:t>
            </a:r>
            <a:endParaRPr lang="en-US" b="1" dirty="0"/>
          </a:p>
        </p:txBody>
      </p:sp>
      <p:sp>
        <p:nvSpPr>
          <p:cNvPr id="31" name="TextBox 30"/>
          <p:cNvSpPr txBox="1"/>
          <p:nvPr/>
        </p:nvSpPr>
        <p:spPr>
          <a:xfrm>
            <a:off x="5562600" y="2286000"/>
            <a:ext cx="2362200" cy="1200329"/>
          </a:xfrm>
          <a:prstGeom prst="rect">
            <a:avLst/>
          </a:prstGeom>
          <a:solidFill>
            <a:srgbClr val="E7ECBA"/>
          </a:solidFill>
          <a:ln>
            <a:solidFill>
              <a:schemeClr val="accent3">
                <a:lumMod val="50000"/>
              </a:schemeClr>
            </a:solidFill>
          </a:ln>
        </p:spPr>
        <p:txBody>
          <a:bodyPr wrap="square" rtlCol="0">
            <a:spAutoFit/>
          </a:bodyPr>
          <a:lstStyle/>
          <a:p>
            <a:pPr lvl="0" algn="ctr"/>
            <a:r>
              <a:rPr lang="en-US" dirty="0" smtClean="0"/>
              <a:t>No diabetes, kidney diseases, </a:t>
            </a:r>
            <a:r>
              <a:rPr lang="en-US" dirty="0" err="1" smtClean="0"/>
              <a:t>CKDu</a:t>
            </a:r>
            <a:r>
              <a:rPr lang="en-US" dirty="0" smtClean="0"/>
              <a:t> &amp; snake bite</a:t>
            </a:r>
          </a:p>
          <a:p>
            <a:pPr lvl="0" algn="ctr"/>
            <a:r>
              <a:rPr lang="en-US" b="1" dirty="0" smtClean="0"/>
              <a:t>(n=4044)</a:t>
            </a:r>
            <a:endParaRPr lang="en-US" b="1" dirty="0"/>
          </a:p>
        </p:txBody>
      </p:sp>
      <p:graphicFrame>
        <p:nvGraphicFramePr>
          <p:cNvPr id="32" name="Table 31"/>
          <p:cNvGraphicFramePr>
            <a:graphicFrameLocks noGrp="1"/>
          </p:cNvGraphicFramePr>
          <p:nvPr/>
        </p:nvGraphicFramePr>
        <p:xfrm>
          <a:off x="152401" y="4069080"/>
          <a:ext cx="8077199" cy="2468880"/>
        </p:xfrm>
        <a:graphic>
          <a:graphicData uri="http://schemas.openxmlformats.org/drawingml/2006/table">
            <a:tbl>
              <a:tblPr firstRow="1" bandRow="1">
                <a:tableStyleId>{0505E3EF-67EA-436B-97B2-0124C06EBD24}</a:tableStyleId>
              </a:tblPr>
              <a:tblGrid>
                <a:gridCol w="2454835"/>
                <a:gridCol w="2771588"/>
                <a:gridCol w="2850776"/>
              </a:tblGrid>
              <a:tr h="370840">
                <a:tc>
                  <a:txBody>
                    <a:bodyPr/>
                    <a:lstStyle/>
                    <a:p>
                      <a:r>
                        <a:rPr lang="en-US" sz="2400" b="0" dirty="0" smtClean="0"/>
                        <a:t>Urine Arsenic,</a:t>
                      </a:r>
                      <a:r>
                        <a:rPr lang="en-US" sz="2400" b="0" baseline="0" dirty="0" smtClean="0"/>
                        <a:t> Cadmium &amp; Lead</a:t>
                      </a:r>
                      <a:endParaRPr lang="en-US" sz="2400" b="0" dirty="0"/>
                    </a:p>
                  </a:txBody>
                  <a:tcPr/>
                </a:tc>
                <a:tc>
                  <a:txBody>
                    <a:bodyPr/>
                    <a:lstStyle/>
                    <a:p>
                      <a:pPr algn="ctr"/>
                      <a:r>
                        <a:rPr lang="en-US" sz="2400" b="0" dirty="0" smtClean="0"/>
                        <a:t>n=495</a:t>
                      </a:r>
                      <a:endParaRPr lang="en-US" sz="2400" b="0" dirty="0"/>
                    </a:p>
                  </a:txBody>
                  <a:tcPr/>
                </a:tc>
                <a:tc>
                  <a:txBody>
                    <a:bodyPr/>
                    <a:lstStyle/>
                    <a:p>
                      <a:pPr algn="ctr"/>
                      <a:r>
                        <a:rPr lang="en-US" sz="2400" b="0" dirty="0" smtClean="0"/>
                        <a:t>n=132</a:t>
                      </a:r>
                      <a:endParaRPr lang="en-US" sz="2400" b="0" dirty="0"/>
                    </a:p>
                  </a:txBody>
                  <a:tcPr/>
                </a:tc>
              </a:tr>
              <a:tr h="370840">
                <a:tc>
                  <a:txBody>
                    <a:bodyPr/>
                    <a:lstStyle/>
                    <a:p>
                      <a:r>
                        <a:rPr lang="en-US" sz="2400" b="0" dirty="0" smtClean="0"/>
                        <a:t>Urine for other</a:t>
                      </a:r>
                      <a:r>
                        <a:rPr lang="en-US" sz="2400" b="0" baseline="0" dirty="0" smtClean="0"/>
                        <a:t> elements</a:t>
                      </a:r>
                      <a:endParaRPr lang="en-US" sz="2400" b="0" dirty="0"/>
                    </a:p>
                  </a:txBody>
                  <a:tcPr/>
                </a:tc>
                <a:tc>
                  <a:txBody>
                    <a:bodyPr/>
                    <a:lstStyle/>
                    <a:p>
                      <a:pPr algn="ctr"/>
                      <a:r>
                        <a:rPr lang="en-US" sz="2400" b="0" dirty="0" smtClean="0"/>
                        <a:t>n=107</a:t>
                      </a:r>
                      <a:endParaRPr lang="en-US" sz="2400" b="0" dirty="0"/>
                    </a:p>
                  </a:txBody>
                  <a:tcPr/>
                </a:tc>
                <a:tc>
                  <a:txBody>
                    <a:bodyPr/>
                    <a:lstStyle/>
                    <a:p>
                      <a:pPr algn="ctr"/>
                      <a:r>
                        <a:rPr lang="en-US" sz="2400" b="0" dirty="0" smtClean="0"/>
                        <a:t>N=0</a:t>
                      </a:r>
                      <a:endParaRPr lang="en-US" sz="2400" b="0" dirty="0"/>
                    </a:p>
                  </a:txBody>
                  <a:tcPr/>
                </a:tc>
              </a:tr>
              <a:tr h="370840">
                <a:tc>
                  <a:txBody>
                    <a:bodyPr/>
                    <a:lstStyle/>
                    <a:p>
                      <a:r>
                        <a:rPr lang="en-US" sz="2400" b="0" dirty="0" smtClean="0"/>
                        <a:t>Serum Selenium, Strontium etc</a:t>
                      </a:r>
                      <a:endParaRPr lang="en-US" sz="2400" b="0" dirty="0"/>
                    </a:p>
                  </a:txBody>
                  <a:tcPr/>
                </a:tc>
                <a:tc>
                  <a:txBody>
                    <a:bodyPr/>
                    <a:lstStyle/>
                    <a:p>
                      <a:pPr algn="ctr"/>
                      <a:r>
                        <a:rPr lang="en-US" sz="2400" b="0" dirty="0" smtClean="0"/>
                        <a:t>n=171</a:t>
                      </a:r>
                      <a:endParaRPr lang="en-US" sz="2400" b="0" dirty="0"/>
                    </a:p>
                  </a:txBody>
                  <a:tcPr/>
                </a:tc>
                <a:tc>
                  <a:txBody>
                    <a:bodyPr/>
                    <a:lstStyle/>
                    <a:p>
                      <a:pPr algn="ctr"/>
                      <a:r>
                        <a:rPr lang="en-US" sz="2400" dirty="0" smtClean="0"/>
                        <a:t>N=0</a:t>
                      </a:r>
                      <a:endParaRPr lang="en-US" sz="2400" dirty="0"/>
                    </a:p>
                  </a:txBody>
                  <a:tcPr/>
                </a:tc>
              </a:tr>
            </a:tbl>
          </a:graphicData>
        </a:graphic>
      </p:graphicFrame>
      <p:sp>
        <p:nvSpPr>
          <p:cNvPr id="33" name="Down Arrow 32"/>
          <p:cNvSpPr/>
          <p:nvPr/>
        </p:nvSpPr>
        <p:spPr>
          <a:xfrm rot="1647080">
            <a:off x="3759098" y="1657990"/>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9622251">
            <a:off x="6743556" y="1737118"/>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505200" y="3505200"/>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6781800" y="3505200"/>
            <a:ext cx="381000" cy="5334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body" idx="1"/>
          </p:nvPr>
        </p:nvSpPr>
        <p:spPr>
          <a:xfrm>
            <a:off x="457200" y="1066800"/>
            <a:ext cx="8229600" cy="5410200"/>
          </a:xfrm>
        </p:spPr>
        <p:txBody>
          <a:bodyPr/>
          <a:lstStyle/>
          <a:p>
            <a:r>
              <a:rPr lang="en-US" sz="2400" dirty="0" smtClean="0"/>
              <a:t>Samples were collected in uncontaminated collection vials and stored frozen (−20°C) until transfer to the laboratory.</a:t>
            </a:r>
          </a:p>
          <a:p>
            <a:r>
              <a:rPr lang="en-US" sz="2400" dirty="0" smtClean="0"/>
              <a:t>All analyses were performed in a contract laboratory (</a:t>
            </a:r>
            <a:r>
              <a:rPr lang="en-US" sz="2400" i="1" dirty="0" smtClean="0"/>
              <a:t>Laboratory of </a:t>
            </a:r>
            <a:r>
              <a:rPr lang="en-US" sz="2400" i="1" dirty="0" err="1" smtClean="0"/>
              <a:t>Pathophysiology</a:t>
            </a:r>
            <a:r>
              <a:rPr lang="en-US" sz="2400" i="1" dirty="0" smtClean="0"/>
              <a:t> of the University of Antwerp, Belgium), </a:t>
            </a:r>
            <a:r>
              <a:rPr lang="en-US" sz="2400" dirty="0" smtClean="0"/>
              <a:t>which has an external quality control scheme for analysis of trace elements.</a:t>
            </a:r>
          </a:p>
          <a:p>
            <a:r>
              <a:rPr lang="en-US" sz="2400" dirty="0" smtClean="0"/>
              <a:t>Measurements of </a:t>
            </a:r>
            <a:r>
              <a:rPr lang="en-US" sz="2400" b="1" dirty="0" smtClean="0"/>
              <a:t>Arsenic, Cadmium, Lead </a:t>
            </a:r>
            <a:r>
              <a:rPr lang="en-US" sz="2400" dirty="0" smtClean="0"/>
              <a:t>and other elements in urine was performed by inductively coupled plasma mass spectrometry (MS).</a:t>
            </a:r>
          </a:p>
          <a:p>
            <a:r>
              <a:rPr lang="en-US" sz="2400" dirty="0" smtClean="0"/>
              <a:t>Serum analyses were performed by </a:t>
            </a:r>
            <a:r>
              <a:rPr lang="en-US" sz="2400" dirty="0" err="1" smtClean="0"/>
              <a:t>electrothermal</a:t>
            </a:r>
            <a:r>
              <a:rPr lang="en-US" sz="2400" dirty="0" smtClean="0"/>
              <a:t> atomic absorption </a:t>
            </a:r>
            <a:r>
              <a:rPr lang="en-US" sz="2400" dirty="0" err="1" smtClean="0"/>
              <a:t>spectrometery</a:t>
            </a:r>
            <a:r>
              <a:rPr lang="en-US" sz="2400" dirty="0" smtClean="0"/>
              <a:t>. </a:t>
            </a:r>
          </a:p>
          <a:p>
            <a:r>
              <a:rPr lang="en-US" sz="2400" dirty="0" smtClean="0"/>
              <a:t>Limits of detection for </a:t>
            </a:r>
            <a:r>
              <a:rPr lang="en-US" sz="2400" dirty="0" err="1" smtClean="0"/>
              <a:t>Aluminium</a:t>
            </a:r>
            <a:r>
              <a:rPr lang="en-US" sz="2400" dirty="0" smtClean="0"/>
              <a:t>, Strontium, Chromium and Selenium were 0.1 </a:t>
            </a:r>
            <a:r>
              <a:rPr lang="en-US" sz="2400" dirty="0" err="1" smtClean="0"/>
              <a:t>μg</a:t>
            </a:r>
            <a:r>
              <a:rPr lang="en-US" sz="2400" dirty="0" smtClean="0"/>
              <a:t>/l, 0.5 </a:t>
            </a:r>
            <a:r>
              <a:rPr lang="en-US" sz="2400" dirty="0" err="1" smtClean="0"/>
              <a:t>μg</a:t>
            </a:r>
            <a:r>
              <a:rPr lang="en-US" sz="2400" dirty="0" smtClean="0"/>
              <a:t>/l, 0.01 </a:t>
            </a:r>
            <a:r>
              <a:rPr lang="en-US" sz="2400" dirty="0" err="1" smtClean="0"/>
              <a:t>μg</a:t>
            </a:r>
            <a:r>
              <a:rPr lang="en-US" sz="2400" dirty="0" smtClean="0"/>
              <a:t>/l and 1 </a:t>
            </a:r>
            <a:r>
              <a:rPr lang="en-US" sz="2400" dirty="0" err="1" smtClean="0"/>
              <a:t>μg</a:t>
            </a:r>
            <a:r>
              <a:rPr lang="en-US" sz="2400" dirty="0" smtClean="0"/>
              <a:t>/l respectively.</a:t>
            </a:r>
          </a:p>
          <a:p>
            <a:pPr eaLnBrk="1" hangingPunct="1">
              <a:lnSpc>
                <a:spcPct val="80000"/>
              </a:lnSpc>
            </a:pPr>
            <a:endParaRPr lang="en-US" sz="2400" dirty="0" smtClean="0"/>
          </a:p>
          <a:p>
            <a:pPr eaLnBrk="1" hangingPunct="1">
              <a:lnSpc>
                <a:spcPct val="80000"/>
              </a:lnSpc>
            </a:pPr>
            <a:endParaRPr lang="en-US" sz="2400" b="1" dirty="0" smtClean="0">
              <a:solidFill>
                <a:srgbClr val="00FF00"/>
              </a:solidFill>
            </a:endParaRPr>
          </a:p>
        </p:txBody>
      </p:sp>
      <p:sp>
        <p:nvSpPr>
          <p:cNvPr id="6" name="Rectangle 2"/>
          <p:cNvSpPr txBox="1">
            <a:spLocks noChangeArrowheads="1"/>
          </p:cNvSpPr>
          <p:nvPr/>
        </p:nvSpPr>
        <p:spPr bwMode="auto">
          <a:xfrm>
            <a:off x="381000" y="228600"/>
            <a:ext cx="85344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chemeClr val="bg1"/>
                </a:solidFill>
                <a:latin typeface="Franklin Gothic Medium" pitchFamily="34" charset="0"/>
              </a:rPr>
              <a:t>SPECIMEN HANDLING AND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57400" y="76200"/>
            <a:ext cx="6477000" cy="4572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a:t>
            </a:r>
            <a:r>
              <a:rPr lang="en-US" sz="2400" b="1" kern="0" dirty="0" smtClean="0">
                <a:solidFill>
                  <a:schemeClr val="bg1"/>
                </a:solidFill>
                <a:latin typeface="Franklin Gothic Medium" pitchFamily="34" charset="0"/>
                <a:ea typeface="+mj-ea"/>
                <a:cs typeface="+mj-cs"/>
              </a:rPr>
              <a:t>URINE – Arsenic, Cadmium &amp; Lead</a:t>
            </a:r>
            <a:endParaRPr lang="en-US" sz="2400" b="1" kern="0" dirty="0">
              <a:solidFill>
                <a:schemeClr val="bg1"/>
              </a:solidFill>
              <a:latin typeface="Franklin Gothic Medium" pitchFamily="34" charset="0"/>
              <a:ea typeface="+mj-ea"/>
              <a:cs typeface="+mj-cs"/>
            </a:endParaRPr>
          </a:p>
        </p:txBody>
      </p:sp>
      <p:graphicFrame>
        <p:nvGraphicFramePr>
          <p:cNvPr id="72111" name="Group 431"/>
          <p:cNvGraphicFramePr>
            <a:graphicFrameLocks noGrp="1"/>
          </p:cNvGraphicFramePr>
          <p:nvPr/>
        </p:nvGraphicFramePr>
        <p:xfrm>
          <a:off x="304800" y="838200"/>
          <a:ext cx="8610601" cy="4147622"/>
        </p:xfrm>
        <a:graphic>
          <a:graphicData uri="http://schemas.openxmlformats.org/drawingml/2006/table">
            <a:tbl>
              <a:tblPr/>
              <a:tblGrid>
                <a:gridCol w="1005852"/>
                <a:gridCol w="775210"/>
                <a:gridCol w="863303"/>
                <a:gridCol w="866505"/>
                <a:gridCol w="834473"/>
                <a:gridCol w="805642"/>
                <a:gridCol w="864904"/>
                <a:gridCol w="784821"/>
                <a:gridCol w="775210"/>
                <a:gridCol w="1034681"/>
              </a:tblGrid>
              <a:tr h="393901">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cs typeface="Arial" charset="0"/>
                        </a:rPr>
                        <a:t>Arsenic                     (</a:t>
                      </a:r>
                      <a:r>
                        <a:rPr kumimoji="0" lang="en-US" sz="1600" b="1" i="0" u="none" strike="noStrike" cap="none" normalizeH="0" baseline="0" dirty="0" err="1" smtClean="0">
                          <a:ln>
                            <a:noFill/>
                          </a:ln>
                          <a:solidFill>
                            <a:srgbClr val="000000"/>
                          </a:solidFill>
                          <a:effectLst/>
                          <a:latin typeface="Gill Sans MT" pitchFamily="34" charset="0"/>
                          <a:cs typeface="Arial" charset="0"/>
                        </a:rPr>
                        <a:t>ug</a:t>
                      </a:r>
                      <a:r>
                        <a:rPr kumimoji="0" lang="en-US" sz="1600" b="1" i="0" u="none" strike="noStrike" cap="none" normalizeH="0" baseline="0" dirty="0" smtClean="0">
                          <a:ln>
                            <a:noFill/>
                          </a:ln>
                          <a:solidFill>
                            <a:srgbClr val="000000"/>
                          </a:solidFill>
                          <a:effectLst/>
                          <a:latin typeface="Gill Sans MT" pitchFamily="34" charset="0"/>
                          <a:cs typeface="Arial" charset="0"/>
                        </a:rPr>
                        <a:t>/g </a:t>
                      </a:r>
                      <a:r>
                        <a:rPr kumimoji="0" lang="en-US" sz="1600" b="1" i="0" u="none" strike="noStrike" cap="none" normalizeH="0" baseline="0" dirty="0" err="1" smtClean="0">
                          <a:ln>
                            <a:noFill/>
                          </a:ln>
                          <a:solidFill>
                            <a:srgbClr val="000000"/>
                          </a:solidFill>
                          <a:effectLst/>
                          <a:latin typeface="Gill Sans MT" pitchFamily="34" charset="0"/>
                          <a:cs typeface="Arial" charset="0"/>
                        </a:rPr>
                        <a:t>creatinine</a:t>
                      </a:r>
                      <a:r>
                        <a:rPr kumimoji="0" lang="en-US" sz="1600" b="1" i="0" u="none" strike="noStrike" cap="none" normalizeH="0" baseline="0" dirty="0" smtClean="0">
                          <a:ln>
                            <a:noFill/>
                          </a:ln>
                          <a:solidFill>
                            <a:srgbClr val="000000"/>
                          </a:solidFill>
                          <a:effectLst/>
                          <a:latin typeface="Gill Sans MT" pitchFamily="34" charset="0"/>
                          <a:cs typeface="Arial" charset="0"/>
                        </a:rPr>
                        <a:t>)</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cs typeface="Arial" charset="0"/>
                        </a:rPr>
                        <a:t>Cadmium                 (</a:t>
                      </a:r>
                      <a:r>
                        <a:rPr kumimoji="0" lang="en-US" sz="1600" b="1" i="0" u="none" strike="noStrike" cap="none" normalizeH="0" baseline="0" dirty="0" err="1" smtClean="0">
                          <a:ln>
                            <a:noFill/>
                          </a:ln>
                          <a:solidFill>
                            <a:srgbClr val="000000"/>
                          </a:solidFill>
                          <a:effectLst/>
                          <a:latin typeface="Gill Sans MT" pitchFamily="34" charset="0"/>
                          <a:cs typeface="Arial" charset="0"/>
                        </a:rPr>
                        <a:t>ug</a:t>
                      </a:r>
                      <a:r>
                        <a:rPr kumimoji="0" lang="en-US" sz="1600" b="1" i="0" u="none" strike="noStrike" cap="none" normalizeH="0" baseline="0" dirty="0" smtClean="0">
                          <a:ln>
                            <a:noFill/>
                          </a:ln>
                          <a:solidFill>
                            <a:srgbClr val="000000"/>
                          </a:solidFill>
                          <a:effectLst/>
                          <a:latin typeface="Gill Sans MT" pitchFamily="34" charset="0"/>
                          <a:cs typeface="Arial" charset="0"/>
                        </a:rPr>
                        <a:t>/g </a:t>
                      </a:r>
                      <a:r>
                        <a:rPr kumimoji="0" lang="en-US" sz="1600" b="1" i="0" u="none" strike="noStrike" cap="none" normalizeH="0" baseline="0" dirty="0" err="1" smtClean="0">
                          <a:ln>
                            <a:noFill/>
                          </a:ln>
                          <a:solidFill>
                            <a:srgbClr val="000000"/>
                          </a:solidFill>
                          <a:effectLst/>
                          <a:latin typeface="Gill Sans MT" pitchFamily="34" charset="0"/>
                          <a:cs typeface="Arial" charset="0"/>
                        </a:rPr>
                        <a:t>creatinine</a:t>
                      </a:r>
                      <a:r>
                        <a:rPr kumimoji="0" lang="en-US" sz="1600" b="1" i="0" u="none" strike="noStrike" cap="none" normalizeH="0" baseline="0" dirty="0" smtClean="0">
                          <a:ln>
                            <a:noFill/>
                          </a:ln>
                          <a:solidFill>
                            <a:srgbClr val="000000"/>
                          </a:solidFill>
                          <a:effectLst/>
                          <a:latin typeface="Gill Sans MT" pitchFamily="34" charset="0"/>
                          <a:cs typeface="Arial" charset="0"/>
                        </a:rPr>
                        <a:t>)</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cs typeface="Arial" charset="0"/>
                        </a:rPr>
                        <a:t>Lead                          (</a:t>
                      </a:r>
                      <a:r>
                        <a:rPr kumimoji="0" lang="en-US" sz="1600" b="1" i="0" u="none" strike="noStrike" cap="none" normalizeH="0" baseline="0" dirty="0" err="1" smtClean="0">
                          <a:ln>
                            <a:noFill/>
                          </a:ln>
                          <a:solidFill>
                            <a:srgbClr val="000000"/>
                          </a:solidFill>
                          <a:effectLst/>
                          <a:latin typeface="Gill Sans MT" pitchFamily="34" charset="0"/>
                          <a:cs typeface="Arial" charset="0"/>
                        </a:rPr>
                        <a:t>ug</a:t>
                      </a:r>
                      <a:r>
                        <a:rPr kumimoji="0" lang="en-US" sz="1600" b="1" i="0" u="none" strike="noStrike" cap="none" normalizeH="0" baseline="0" dirty="0" smtClean="0">
                          <a:ln>
                            <a:noFill/>
                          </a:ln>
                          <a:solidFill>
                            <a:srgbClr val="000000"/>
                          </a:solidFill>
                          <a:effectLst/>
                          <a:latin typeface="Gill Sans MT" pitchFamily="34" charset="0"/>
                          <a:cs typeface="Arial" charset="0"/>
                        </a:rPr>
                        <a:t>/g </a:t>
                      </a:r>
                      <a:r>
                        <a:rPr kumimoji="0" lang="en-US" sz="1600" b="1" i="0" u="none" strike="noStrike" cap="none" normalizeH="0" baseline="0" dirty="0" err="1" smtClean="0">
                          <a:ln>
                            <a:noFill/>
                          </a:ln>
                          <a:solidFill>
                            <a:srgbClr val="000000"/>
                          </a:solidFill>
                          <a:effectLst/>
                          <a:latin typeface="Gill Sans MT" pitchFamily="34" charset="0"/>
                          <a:cs typeface="Arial" charset="0"/>
                        </a:rPr>
                        <a:t>creatinine</a:t>
                      </a:r>
                      <a:r>
                        <a:rPr kumimoji="0" lang="en-US" sz="1600" b="1" i="0" u="none" strike="noStrike" cap="none" normalizeH="0" baseline="0" dirty="0" smtClean="0">
                          <a:ln>
                            <a:noFill/>
                          </a:ln>
                          <a:solidFill>
                            <a:srgbClr val="000000"/>
                          </a:solidFill>
                          <a:effectLst/>
                          <a:latin typeface="Gill Sans MT" pitchFamily="34" charset="0"/>
                          <a:cs typeface="Arial" charset="0"/>
                        </a:rPr>
                        <a:t>)</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520214">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CKDu Cases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Controls from Endemic Area (EA)</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Controls Non Endemic Area (NEA)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CKDu Cases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Controls from Endemic Area (EA)</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Controls Non Endemic Area (NEA)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CKDu Cases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Controls from Endemic Area (EA)</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cs typeface="Arial" charset="0"/>
                        </a:rPr>
                        <a:t>Controls Non Endemic Area (NEA)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a:noFill/>
                    </a:lnB>
                    <a:lnTlToBr>
                      <a:noFill/>
                    </a:lnTlToBr>
                    <a:lnBlToTr>
                      <a:noFill/>
                    </a:lnBlToTr>
                    <a:solidFill>
                      <a:srgbClr val="FFFFFF"/>
                    </a:solidFill>
                  </a:tcPr>
                </a:tc>
              </a:tr>
              <a:tr h="433292">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cs typeface="Arial" charset="0"/>
                        </a:rPr>
                        <a:t>n=495</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cs typeface="Arial" charset="0"/>
                        </a:rPr>
                        <a:t>n=132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cs typeface="Arial" charset="0"/>
                        </a:rPr>
                        <a:t>n=250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cs typeface="Arial" charset="0"/>
                        </a:rPr>
                        <a:t>n=495</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cs typeface="Arial" charset="0"/>
                        </a:rPr>
                        <a:t>n=132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cs typeface="Arial" charset="0"/>
                        </a:rPr>
                        <a:t>n=250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cs typeface="Arial" charset="0"/>
                        </a:rPr>
                        <a:t>n=495</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cs typeface="Arial" charset="0"/>
                        </a:rPr>
                        <a:t>n=132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cs typeface="Arial" charset="0"/>
                        </a:rPr>
                        <a:t>n=250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a:noFill/>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r>
              <a:tr h="43329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Mean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45.447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92.443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56.572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1.039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Arial" charset="0"/>
                        </a:rPr>
                        <a:t>0.646</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0.345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1.153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1.254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2.099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r>
              <a:tr h="43329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Median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26.3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6.99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42.025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0.695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0.18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0.265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0.793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1.434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r>
              <a:tr h="7484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Range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Arial" charset="0"/>
                        </a:rPr>
                        <a:t>0.4 - 616.6</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Arial" charset="0"/>
                        </a:rPr>
                        <a:t>0.2 - 966.29</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5.38-350.28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0.005-8.93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Arial" charset="0"/>
                        </a:rPr>
                        <a:t>0.005-5.13</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0.005-2.079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0.04-8.53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cs typeface="Arial" charset="0"/>
                        </a:rPr>
                        <a:t>1.21-6.64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Arial" charset="0"/>
                        </a:rPr>
                        <a:t>0.277-20.9</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CC99"/>
                      </a:solidFill>
                      <a:prstDash val="solid"/>
                      <a:round/>
                      <a:headEnd type="none" w="med" len="med"/>
                      <a:tailEnd type="none" w="med" len="med"/>
                    </a:lnL>
                    <a:lnR w="12700" cap="flat" cmpd="sng" algn="ctr">
                      <a:solidFill>
                        <a:srgbClr val="FFCC99"/>
                      </a:solidFill>
                      <a:prstDash val="solid"/>
                      <a:round/>
                      <a:headEnd type="none" w="med" len="med"/>
                      <a:tailEnd type="none" w="med" len="med"/>
                    </a:lnR>
                    <a:lnT w="12700" cap="flat" cmpd="sng" algn="ctr">
                      <a:solidFill>
                        <a:srgbClr val="FFCC99"/>
                      </a:solidFill>
                      <a:prstDash val="solid"/>
                      <a:round/>
                      <a:headEnd type="none" w="med" len="med"/>
                      <a:tailEnd type="none" w="med" len="med"/>
                    </a:lnT>
                    <a:lnB w="12700" cap="flat" cmpd="sng" algn="ctr">
                      <a:solidFill>
                        <a:srgbClr val="FFCC99"/>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7-Point Star 3"/>
          <p:cNvSpPr/>
          <p:nvPr/>
        </p:nvSpPr>
        <p:spPr>
          <a:xfrm>
            <a:off x="0" y="0"/>
            <a:ext cx="1828800" cy="914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8" name="TextBox 7"/>
          <p:cNvSpPr txBox="1"/>
          <p:nvPr/>
        </p:nvSpPr>
        <p:spPr>
          <a:xfrm>
            <a:off x="685800" y="5135940"/>
            <a:ext cx="8458200" cy="1569660"/>
          </a:xfrm>
          <a:prstGeom prst="rect">
            <a:avLst/>
          </a:prstGeom>
          <a:noFill/>
        </p:spPr>
        <p:txBody>
          <a:bodyPr wrap="square" rtlCol="0">
            <a:spAutoFit/>
          </a:bodyPr>
          <a:lstStyle/>
          <a:p>
            <a:r>
              <a:rPr lang="en-US" sz="1200" dirty="0" smtClean="0"/>
              <a:t>The sensitivity &amp; specificity for concentrations of Cadmium in urine were 80% and 53.6% (AUC=0.682, 95% CI=0.61 to 0.75, cut off value </a:t>
            </a:r>
            <a:r>
              <a:rPr lang="en-US" sz="1200" u="sng" dirty="0" smtClean="0"/>
              <a:t>&gt; </a:t>
            </a:r>
            <a:r>
              <a:rPr lang="en-US" sz="1200" dirty="0" smtClean="0"/>
              <a:t>0.23)</a:t>
            </a:r>
          </a:p>
          <a:p>
            <a:r>
              <a:rPr lang="en-US" sz="1200" dirty="0" smtClean="0"/>
              <a:t>At a cut-off value of ≥0.397 </a:t>
            </a:r>
            <a:r>
              <a:rPr lang="en-US" sz="1200" dirty="0" err="1" smtClean="0"/>
              <a:t>μg</a:t>
            </a:r>
            <a:r>
              <a:rPr lang="en-US" sz="1200" dirty="0" smtClean="0"/>
              <a:t>/g, sensitivity was 70% and specificity 68.3%. </a:t>
            </a:r>
          </a:p>
          <a:p>
            <a:endParaRPr lang="en-US" sz="1200" dirty="0" smtClean="0"/>
          </a:p>
          <a:p>
            <a:r>
              <a:rPr lang="en-US" sz="1200" dirty="0" smtClean="0"/>
              <a:t>The sensitivity and specificity for the concentration of arsenic in urine were 90% and 23.2% respectively (AUC = 0.64, 95% CI = 0.58 to 0.71, cut-off value ≥88.57 </a:t>
            </a:r>
            <a:r>
              <a:rPr lang="en-US" sz="1200" dirty="0" err="1" smtClean="0"/>
              <a:t>μg</a:t>
            </a:r>
            <a:r>
              <a:rPr lang="en-US" sz="1200" dirty="0" smtClean="0"/>
              <a:t>/g). </a:t>
            </a:r>
          </a:p>
          <a:p>
            <a:endParaRPr lang="en-US" sz="1200" dirty="0" smtClean="0"/>
          </a:p>
          <a:p>
            <a:r>
              <a:rPr lang="en-US" sz="1200" dirty="0" smtClean="0"/>
              <a:t>The concentration of lead in urine was a poor predictor of </a:t>
            </a:r>
            <a:r>
              <a:rPr lang="en-US" sz="1200" dirty="0" err="1" smtClean="0"/>
              <a:t>CKDu</a:t>
            </a:r>
            <a:r>
              <a:rPr lang="en-US" sz="1200" dirty="0" smtClean="0"/>
              <a:t> (AUC = 0.53, 95% CI 0.38 to 0.67)</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a:t>
            </a:r>
          </a:p>
        </p:txBody>
      </p:sp>
      <p:sp>
        <p:nvSpPr>
          <p:cNvPr id="7" name="Cloud Callout 6"/>
          <p:cNvSpPr/>
          <p:nvPr/>
        </p:nvSpPr>
        <p:spPr>
          <a:xfrm>
            <a:off x="76200" y="990600"/>
            <a:ext cx="4495800" cy="25146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a:p>
            <a:pPr algn="ctr">
              <a:defRPr/>
            </a:pPr>
            <a:r>
              <a:rPr lang="en-US" sz="2000" dirty="0">
                <a:solidFill>
                  <a:schemeClr val="tx1"/>
                </a:solidFill>
              </a:rPr>
              <a:t>In Subjects with </a:t>
            </a:r>
            <a:r>
              <a:rPr lang="en-US" sz="2000" dirty="0" err="1">
                <a:solidFill>
                  <a:schemeClr val="tx1"/>
                </a:solidFill>
              </a:rPr>
              <a:t>CKDu</a:t>
            </a:r>
            <a:r>
              <a:rPr lang="en-US" sz="2000" dirty="0">
                <a:solidFill>
                  <a:schemeClr val="tx1"/>
                </a:solidFill>
              </a:rPr>
              <a:t> urine </a:t>
            </a:r>
            <a:r>
              <a:rPr lang="en-US" sz="2000" b="1" dirty="0">
                <a:solidFill>
                  <a:schemeClr val="tx1"/>
                </a:solidFill>
              </a:rPr>
              <a:t>Cadmium </a:t>
            </a:r>
            <a:r>
              <a:rPr lang="en-US" sz="2000" dirty="0">
                <a:solidFill>
                  <a:schemeClr val="tx1"/>
                </a:solidFill>
              </a:rPr>
              <a:t>excretion was significantly higher </a:t>
            </a:r>
            <a:r>
              <a:rPr lang="en-US" sz="2000" dirty="0" smtClean="0">
                <a:solidFill>
                  <a:schemeClr val="tx1"/>
                </a:solidFill>
              </a:rPr>
              <a:t>compared to control in both endemic and non endemic areas</a:t>
            </a:r>
            <a:endParaRPr lang="en-US" sz="2000" dirty="0">
              <a:solidFill>
                <a:schemeClr val="tx1"/>
              </a:solidFill>
            </a:endParaRPr>
          </a:p>
        </p:txBody>
      </p:sp>
      <p:sp>
        <p:nvSpPr>
          <p:cNvPr id="16" name="Oval 15"/>
          <p:cNvSpPr/>
          <p:nvPr/>
        </p:nvSpPr>
        <p:spPr>
          <a:xfrm>
            <a:off x="228600" y="1295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1</a:t>
            </a:r>
            <a:endParaRPr lang="en-US" sz="2400" dirty="0"/>
          </a:p>
        </p:txBody>
      </p:sp>
      <p:sp>
        <p:nvSpPr>
          <p:cNvPr id="18" name="Oval 17"/>
          <p:cNvSpPr/>
          <p:nvPr/>
        </p:nvSpPr>
        <p:spPr>
          <a:xfrm>
            <a:off x="304800" y="3810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3</a:t>
            </a:r>
            <a:endParaRPr lang="en-US" sz="2400" dirty="0"/>
          </a:p>
        </p:txBody>
      </p:sp>
      <p:sp>
        <p:nvSpPr>
          <p:cNvPr id="13" name="Cloud Callout 12"/>
          <p:cNvSpPr/>
          <p:nvPr/>
        </p:nvSpPr>
        <p:spPr>
          <a:xfrm>
            <a:off x="4648200" y="914400"/>
            <a:ext cx="4495800" cy="2362200"/>
          </a:xfrm>
          <a:prstGeom prst="cloudCallout">
            <a:avLst/>
          </a:prstGeom>
          <a:solidFill>
            <a:schemeClr val="accent3">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Controls in the endemic area compared to those in the non endemic area also had significantly higher urinary excretion of </a:t>
            </a:r>
            <a:r>
              <a:rPr lang="en-US" sz="2000" b="1" dirty="0" smtClean="0">
                <a:solidFill>
                  <a:schemeClr val="tx1"/>
                </a:solidFill>
              </a:rPr>
              <a:t>Cadmium.</a:t>
            </a:r>
            <a:endParaRPr lang="en-US" sz="2000" b="1" dirty="0">
              <a:solidFill>
                <a:schemeClr val="tx1"/>
              </a:solidFill>
            </a:endParaRPr>
          </a:p>
        </p:txBody>
      </p:sp>
      <p:sp>
        <p:nvSpPr>
          <p:cNvPr id="14" name="Oval 13"/>
          <p:cNvSpPr/>
          <p:nvPr/>
        </p:nvSpPr>
        <p:spPr>
          <a:xfrm>
            <a:off x="4800600" y="1066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2</a:t>
            </a:r>
            <a:endParaRPr lang="en-US" sz="2400" dirty="0"/>
          </a:p>
        </p:txBody>
      </p:sp>
      <p:sp>
        <p:nvSpPr>
          <p:cNvPr id="19" name="Oval 18"/>
          <p:cNvSpPr/>
          <p:nvPr/>
        </p:nvSpPr>
        <p:spPr>
          <a:xfrm>
            <a:off x="4800600" y="3657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4</a:t>
            </a:r>
            <a:endParaRPr lang="en-US" sz="2400" dirty="0"/>
          </a:p>
        </p:txBody>
      </p:sp>
      <p:sp>
        <p:nvSpPr>
          <p:cNvPr id="20" name="Cloud Callout 19"/>
          <p:cNvSpPr/>
          <p:nvPr/>
        </p:nvSpPr>
        <p:spPr>
          <a:xfrm>
            <a:off x="304800" y="3886200"/>
            <a:ext cx="3962400" cy="19812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bg1"/>
                </a:solidFill>
              </a:rPr>
              <a:t>The sensitivity and specificity for Urine </a:t>
            </a:r>
            <a:r>
              <a:rPr lang="en-US" sz="2000" b="1" dirty="0" smtClean="0">
                <a:solidFill>
                  <a:schemeClr val="bg1"/>
                </a:solidFill>
              </a:rPr>
              <a:t>Cadmium</a:t>
            </a:r>
            <a:r>
              <a:rPr lang="en-US" sz="2000" dirty="0" smtClean="0">
                <a:solidFill>
                  <a:schemeClr val="bg1"/>
                </a:solidFill>
              </a:rPr>
              <a:t> were 80% and 53.6% respectively*</a:t>
            </a:r>
            <a:endParaRPr lang="en-US" sz="2000" dirty="0">
              <a:solidFill>
                <a:schemeClr val="bg1"/>
              </a:solidFill>
            </a:endParaRPr>
          </a:p>
        </p:txBody>
      </p:sp>
      <p:sp>
        <p:nvSpPr>
          <p:cNvPr id="21" name="TextBox 20"/>
          <p:cNvSpPr txBox="1"/>
          <p:nvPr/>
        </p:nvSpPr>
        <p:spPr>
          <a:xfrm>
            <a:off x="914400" y="6581001"/>
            <a:ext cx="2743200" cy="276999"/>
          </a:xfrm>
          <a:prstGeom prst="rect">
            <a:avLst/>
          </a:prstGeom>
          <a:noFill/>
        </p:spPr>
        <p:txBody>
          <a:bodyPr wrap="square" rtlCol="0">
            <a:spAutoFit/>
          </a:bodyPr>
          <a:lstStyle/>
          <a:p>
            <a:r>
              <a:rPr lang="en-US" sz="1200" dirty="0" smtClean="0"/>
              <a:t>*AUC=0.682, cut off value &gt;0.23</a:t>
            </a:r>
            <a:r>
              <a:rPr lang="en-US" sz="1200" dirty="0" smtClean="0">
                <a:cs typeface="Arial" charset="0"/>
              </a:rPr>
              <a:t>µ</a:t>
            </a:r>
            <a:r>
              <a:rPr lang="en-US" sz="1200" b="1" dirty="0" smtClean="0">
                <a:ea typeface="Times New Roman"/>
              </a:rPr>
              <a:t>g/g</a:t>
            </a:r>
            <a:endParaRPr lang="en-US" sz="1200" dirty="0"/>
          </a:p>
        </p:txBody>
      </p:sp>
      <p:sp>
        <p:nvSpPr>
          <p:cNvPr id="22" name="Cloud Callout 21"/>
          <p:cNvSpPr/>
          <p:nvPr/>
        </p:nvSpPr>
        <p:spPr>
          <a:xfrm>
            <a:off x="4648200" y="3810000"/>
            <a:ext cx="4495800" cy="21336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Dose-response analysis showed that </a:t>
            </a:r>
            <a:r>
              <a:rPr lang="en-US" sz="2000" b="1" dirty="0" smtClean="0">
                <a:solidFill>
                  <a:schemeClr val="tx1"/>
                </a:solidFill>
              </a:rPr>
              <a:t>Cadmium </a:t>
            </a:r>
            <a:r>
              <a:rPr lang="en-US" sz="2000" dirty="0" smtClean="0">
                <a:solidFill>
                  <a:schemeClr val="tx1"/>
                </a:solidFill>
              </a:rPr>
              <a:t>exposure is a risk factor for the development of </a:t>
            </a:r>
            <a:r>
              <a:rPr lang="en-US" sz="2000" dirty="0" err="1" smtClean="0">
                <a:solidFill>
                  <a:schemeClr val="tx1"/>
                </a:solidFill>
              </a:rPr>
              <a:t>CKDu</a:t>
            </a:r>
            <a:r>
              <a:rPr lang="en-US" sz="2000" dirty="0" smtClean="0">
                <a:solidFill>
                  <a:schemeClr val="tx1"/>
                </a:solidFill>
              </a:rPr>
              <a:t>* *</a:t>
            </a:r>
            <a:endParaRPr lang="en-US" sz="2000" dirty="0">
              <a:solidFill>
                <a:schemeClr val="tx1"/>
              </a:solidFill>
            </a:endParaRPr>
          </a:p>
        </p:txBody>
      </p:sp>
      <p:sp>
        <p:nvSpPr>
          <p:cNvPr id="15" name="TextBox 14"/>
          <p:cNvSpPr txBox="1"/>
          <p:nvPr/>
        </p:nvSpPr>
        <p:spPr>
          <a:xfrm>
            <a:off x="3886200" y="6396335"/>
            <a:ext cx="3276600" cy="461665"/>
          </a:xfrm>
          <a:prstGeom prst="rect">
            <a:avLst/>
          </a:prstGeom>
          <a:noFill/>
        </p:spPr>
        <p:txBody>
          <a:bodyPr wrap="square" rtlCol="0">
            <a:spAutoFit/>
          </a:bodyPr>
          <a:lstStyle/>
          <a:p>
            <a:r>
              <a:rPr lang="en-US" sz="1200" dirty="0" smtClean="0"/>
              <a:t>**P = 0.019 for  stage 3 and P = 0.024 for stage 4.</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a:t>
            </a:r>
          </a:p>
        </p:txBody>
      </p:sp>
      <p:sp>
        <p:nvSpPr>
          <p:cNvPr id="9" name="Cloud Callout 8"/>
          <p:cNvSpPr/>
          <p:nvPr/>
        </p:nvSpPr>
        <p:spPr>
          <a:xfrm>
            <a:off x="533400" y="1219200"/>
            <a:ext cx="3886200" cy="24384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smtClean="0">
                <a:solidFill>
                  <a:schemeClr val="tx1"/>
                </a:solidFill>
              </a:rPr>
              <a:t>The sensitivity and specificity for concentration of </a:t>
            </a:r>
            <a:r>
              <a:rPr lang="en-US" sz="2000" b="1" dirty="0" smtClean="0">
                <a:solidFill>
                  <a:schemeClr val="tx1"/>
                </a:solidFill>
              </a:rPr>
              <a:t>Arsenic </a:t>
            </a:r>
            <a:r>
              <a:rPr lang="en-US" sz="2000" dirty="0" smtClean="0">
                <a:solidFill>
                  <a:schemeClr val="tx1"/>
                </a:solidFill>
              </a:rPr>
              <a:t>in urine was 90% and 23.2%  respectively*</a:t>
            </a:r>
            <a:endParaRPr lang="en-US" sz="2000" dirty="0">
              <a:solidFill>
                <a:schemeClr val="tx1"/>
              </a:solidFill>
            </a:endParaRPr>
          </a:p>
        </p:txBody>
      </p:sp>
      <p:sp>
        <p:nvSpPr>
          <p:cNvPr id="10" name="Oval 9"/>
          <p:cNvSpPr/>
          <p:nvPr/>
        </p:nvSpPr>
        <p:spPr>
          <a:xfrm>
            <a:off x="4572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5</a:t>
            </a:r>
            <a:endParaRPr lang="en-US" sz="2400" dirty="0"/>
          </a:p>
        </p:txBody>
      </p:sp>
      <p:sp>
        <p:nvSpPr>
          <p:cNvPr id="11" name="Oval 10"/>
          <p:cNvSpPr/>
          <p:nvPr/>
        </p:nvSpPr>
        <p:spPr>
          <a:xfrm>
            <a:off x="4876800" y="990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6</a:t>
            </a:r>
            <a:endParaRPr lang="en-US" sz="2400" dirty="0"/>
          </a:p>
        </p:txBody>
      </p:sp>
      <p:sp>
        <p:nvSpPr>
          <p:cNvPr id="14" name="Oval 13"/>
          <p:cNvSpPr/>
          <p:nvPr/>
        </p:nvSpPr>
        <p:spPr>
          <a:xfrm>
            <a:off x="3048000" y="3886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7</a:t>
            </a:r>
            <a:endParaRPr lang="en-US" sz="2400" dirty="0"/>
          </a:p>
        </p:txBody>
      </p:sp>
      <p:sp>
        <p:nvSpPr>
          <p:cNvPr id="13" name="Cloud Callout 12"/>
          <p:cNvSpPr/>
          <p:nvPr/>
        </p:nvSpPr>
        <p:spPr>
          <a:xfrm>
            <a:off x="4724400" y="1219200"/>
            <a:ext cx="4419600" cy="2362200"/>
          </a:xfrm>
          <a:prstGeom prst="cloudCallout">
            <a:avLst/>
          </a:prstGeom>
          <a:solidFill>
            <a:schemeClr val="accent3">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The mean urine concentration of </a:t>
            </a:r>
            <a:r>
              <a:rPr lang="en-US" sz="2000" b="1" dirty="0" smtClean="0">
                <a:solidFill>
                  <a:schemeClr val="tx1"/>
                </a:solidFill>
              </a:rPr>
              <a:t>Arsenic </a:t>
            </a:r>
            <a:r>
              <a:rPr lang="en-US" sz="2000" dirty="0" smtClean="0">
                <a:solidFill>
                  <a:schemeClr val="tx1"/>
                </a:solidFill>
              </a:rPr>
              <a:t>in </a:t>
            </a:r>
            <a:r>
              <a:rPr lang="en-US" sz="2000" dirty="0" err="1" smtClean="0">
                <a:solidFill>
                  <a:schemeClr val="tx1"/>
                </a:solidFill>
              </a:rPr>
              <a:t>CKDu</a:t>
            </a:r>
            <a:r>
              <a:rPr lang="en-US" sz="2000" dirty="0" smtClean="0">
                <a:solidFill>
                  <a:schemeClr val="tx1"/>
                </a:solidFill>
              </a:rPr>
              <a:t> cases was above levels known to cause oxidative injury to kidneys</a:t>
            </a:r>
            <a:endParaRPr lang="en-US" sz="2000" dirty="0">
              <a:solidFill>
                <a:schemeClr val="tx1"/>
              </a:solidFill>
            </a:endParaRPr>
          </a:p>
        </p:txBody>
      </p:sp>
      <p:sp>
        <p:nvSpPr>
          <p:cNvPr id="15" name="TextBox 14"/>
          <p:cNvSpPr txBox="1"/>
          <p:nvPr/>
        </p:nvSpPr>
        <p:spPr>
          <a:xfrm>
            <a:off x="609600" y="6396335"/>
            <a:ext cx="3048000" cy="461665"/>
          </a:xfrm>
          <a:prstGeom prst="rect">
            <a:avLst/>
          </a:prstGeom>
          <a:noFill/>
        </p:spPr>
        <p:txBody>
          <a:bodyPr wrap="square" rtlCol="0">
            <a:spAutoFit/>
          </a:bodyPr>
          <a:lstStyle/>
          <a:p>
            <a:r>
              <a:rPr lang="en-US" sz="1200" dirty="0" smtClean="0"/>
              <a:t>*AUC = 0.64, 95% CI = 0.58 to 0.71, cut-off value ≥88.57 </a:t>
            </a:r>
            <a:r>
              <a:rPr lang="el-GR" sz="1200" dirty="0" smtClean="0"/>
              <a:t>μ</a:t>
            </a:r>
            <a:r>
              <a:rPr lang="en-US" sz="1200" dirty="0" smtClean="0"/>
              <a:t>g/g)</a:t>
            </a:r>
            <a:endParaRPr lang="en-US" sz="1200" dirty="0"/>
          </a:p>
        </p:txBody>
      </p:sp>
      <p:sp>
        <p:nvSpPr>
          <p:cNvPr id="18" name="Cloud Callout 17"/>
          <p:cNvSpPr/>
          <p:nvPr/>
        </p:nvSpPr>
        <p:spPr>
          <a:xfrm>
            <a:off x="2819400" y="4038600"/>
            <a:ext cx="5105400" cy="23622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There was no significant dose-effect relationship between the concentration of </a:t>
            </a:r>
            <a:r>
              <a:rPr lang="en-US" sz="2000" b="1" dirty="0" smtClean="0">
                <a:solidFill>
                  <a:schemeClr val="tx1"/>
                </a:solidFill>
              </a:rPr>
              <a:t>Arsenic, Lead</a:t>
            </a:r>
            <a:r>
              <a:rPr lang="en-US" sz="2000" dirty="0" smtClean="0">
                <a:solidFill>
                  <a:schemeClr val="tx1"/>
                </a:solidFill>
              </a:rPr>
              <a:t> or </a:t>
            </a:r>
            <a:r>
              <a:rPr lang="en-US" sz="2000" b="1" dirty="0" smtClean="0">
                <a:solidFill>
                  <a:schemeClr val="tx1"/>
                </a:solidFill>
              </a:rPr>
              <a:t>Selenium</a:t>
            </a:r>
            <a:r>
              <a:rPr lang="en-US" sz="2000" dirty="0" smtClean="0">
                <a:solidFill>
                  <a:schemeClr val="tx1"/>
                </a:solidFill>
              </a:rPr>
              <a:t> in Urine and the stage of </a:t>
            </a:r>
            <a:r>
              <a:rPr lang="en-US" sz="2000" dirty="0" err="1" smtClean="0">
                <a:solidFill>
                  <a:schemeClr val="tx1"/>
                </a:solidFill>
              </a:rPr>
              <a:t>CKDu</a:t>
            </a:r>
            <a:r>
              <a:rPr lang="en-US" sz="2000" dirty="0" smtClean="0">
                <a:solidFill>
                  <a:schemeClr val="tx1"/>
                </a:solidFill>
              </a:rPr>
              <a:t> </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URINE</a:t>
            </a:r>
          </a:p>
        </p:txBody>
      </p:sp>
      <p:sp>
        <p:nvSpPr>
          <p:cNvPr id="11" name="Oval 10"/>
          <p:cNvSpPr/>
          <p:nvPr/>
        </p:nvSpPr>
        <p:spPr>
          <a:xfrm>
            <a:off x="5562600" y="1676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9</a:t>
            </a:r>
            <a:endParaRPr lang="en-US" sz="2400" dirty="0"/>
          </a:p>
        </p:txBody>
      </p:sp>
      <p:sp>
        <p:nvSpPr>
          <p:cNvPr id="12" name="Cloud Callout 11"/>
          <p:cNvSpPr/>
          <p:nvPr/>
        </p:nvSpPr>
        <p:spPr>
          <a:xfrm>
            <a:off x="5334000" y="1828800"/>
            <a:ext cx="3810000" cy="24384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There was no </a:t>
            </a:r>
            <a:r>
              <a:rPr lang="en-US" sz="2000" dirty="0" smtClean="0">
                <a:solidFill>
                  <a:schemeClr val="bg1"/>
                </a:solidFill>
              </a:rPr>
              <a:t>significant difference </a:t>
            </a:r>
            <a:r>
              <a:rPr lang="en-US" sz="2000" dirty="0">
                <a:solidFill>
                  <a:schemeClr val="bg1"/>
                </a:solidFill>
              </a:rPr>
              <a:t>in </a:t>
            </a:r>
            <a:r>
              <a:rPr lang="en-US" sz="2000" dirty="0" smtClean="0">
                <a:solidFill>
                  <a:schemeClr val="bg1"/>
                </a:solidFill>
              </a:rPr>
              <a:t>urine </a:t>
            </a:r>
            <a:r>
              <a:rPr lang="en-US" sz="2000" b="1" dirty="0" smtClean="0">
                <a:solidFill>
                  <a:schemeClr val="bg1"/>
                </a:solidFill>
              </a:rPr>
              <a:t>Arsenic</a:t>
            </a:r>
            <a:r>
              <a:rPr lang="en-US" sz="2000" dirty="0" smtClean="0">
                <a:solidFill>
                  <a:schemeClr val="bg1"/>
                </a:solidFill>
              </a:rPr>
              <a:t> and  </a:t>
            </a:r>
            <a:r>
              <a:rPr lang="en-US" sz="2000" b="1" dirty="0" smtClean="0">
                <a:solidFill>
                  <a:schemeClr val="bg1"/>
                </a:solidFill>
              </a:rPr>
              <a:t>Lead</a:t>
            </a:r>
            <a:r>
              <a:rPr lang="en-US" sz="2000" dirty="0" smtClean="0">
                <a:solidFill>
                  <a:schemeClr val="bg1"/>
                </a:solidFill>
              </a:rPr>
              <a:t> concentrations in </a:t>
            </a:r>
            <a:r>
              <a:rPr lang="en-US" sz="2000" dirty="0" err="1" smtClean="0">
                <a:solidFill>
                  <a:schemeClr val="bg1"/>
                </a:solidFill>
              </a:rPr>
              <a:t>CKDu</a:t>
            </a:r>
            <a:r>
              <a:rPr lang="en-US" sz="2000" dirty="0" smtClean="0">
                <a:solidFill>
                  <a:schemeClr val="bg1"/>
                </a:solidFill>
              </a:rPr>
              <a:t> cases compared to controls</a:t>
            </a:r>
            <a:endParaRPr lang="en-US" sz="2000" dirty="0">
              <a:solidFill>
                <a:schemeClr val="bg1"/>
              </a:solidFill>
            </a:endParaRPr>
          </a:p>
        </p:txBody>
      </p:sp>
      <p:sp>
        <p:nvSpPr>
          <p:cNvPr id="13" name="Cloud Callout 12"/>
          <p:cNvSpPr/>
          <p:nvPr/>
        </p:nvSpPr>
        <p:spPr>
          <a:xfrm>
            <a:off x="685800" y="1066800"/>
            <a:ext cx="4419600" cy="2362200"/>
          </a:xfrm>
          <a:prstGeom prst="cloudCallout">
            <a:avLst/>
          </a:prstGeom>
          <a:solidFill>
            <a:schemeClr val="accent3">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Among </a:t>
            </a:r>
            <a:r>
              <a:rPr lang="en-US" sz="2000" dirty="0" err="1" smtClean="0">
                <a:solidFill>
                  <a:schemeClr val="tx1"/>
                </a:solidFill>
              </a:rPr>
              <a:t>CKDu</a:t>
            </a:r>
            <a:r>
              <a:rPr lang="en-US" sz="2000" dirty="0" smtClean="0">
                <a:solidFill>
                  <a:schemeClr val="tx1"/>
                </a:solidFill>
              </a:rPr>
              <a:t> cases, the concentration of Cadmium in Urine was positively correlated  with </a:t>
            </a:r>
            <a:r>
              <a:rPr lang="en-US" sz="2000" b="1" dirty="0" smtClean="0">
                <a:solidFill>
                  <a:schemeClr val="tx1"/>
                </a:solidFill>
              </a:rPr>
              <a:t>Lead</a:t>
            </a:r>
            <a:r>
              <a:rPr lang="en-US" sz="2000" dirty="0" smtClean="0">
                <a:solidFill>
                  <a:schemeClr val="tx1"/>
                </a:solidFill>
              </a:rPr>
              <a:t> and </a:t>
            </a:r>
            <a:r>
              <a:rPr lang="en-US" sz="2000" b="1" dirty="0" smtClean="0">
                <a:solidFill>
                  <a:schemeClr val="tx1"/>
                </a:solidFill>
              </a:rPr>
              <a:t>Arsenic</a:t>
            </a:r>
            <a:r>
              <a:rPr lang="en-US" sz="2000" dirty="0" smtClean="0">
                <a:solidFill>
                  <a:schemeClr val="tx1"/>
                </a:solidFill>
              </a:rPr>
              <a:t>** concentrations in urine</a:t>
            </a:r>
            <a:endParaRPr lang="en-US" sz="2000" dirty="0">
              <a:solidFill>
                <a:schemeClr val="tx1"/>
              </a:solidFill>
            </a:endParaRPr>
          </a:p>
        </p:txBody>
      </p:sp>
      <p:sp>
        <p:nvSpPr>
          <p:cNvPr id="16" name="TextBox 15"/>
          <p:cNvSpPr txBox="1"/>
          <p:nvPr/>
        </p:nvSpPr>
        <p:spPr>
          <a:xfrm>
            <a:off x="4114800" y="6396335"/>
            <a:ext cx="2514600" cy="461665"/>
          </a:xfrm>
          <a:prstGeom prst="rect">
            <a:avLst/>
          </a:prstGeom>
          <a:noFill/>
        </p:spPr>
        <p:txBody>
          <a:bodyPr wrap="square" rtlCol="0">
            <a:spAutoFit/>
          </a:bodyPr>
          <a:lstStyle/>
          <a:p>
            <a:r>
              <a:rPr lang="en-US" sz="1200" dirty="0" smtClean="0"/>
              <a:t>**Lead (r=0.62, p&lt;0.0001)</a:t>
            </a:r>
          </a:p>
          <a:p>
            <a:r>
              <a:rPr lang="en-US" sz="1200" dirty="0" smtClean="0"/>
              <a:t>   Arsenic (r=0.28, p&lt;0.001)</a:t>
            </a:r>
            <a:endParaRPr lang="en-US" sz="1200" dirty="0"/>
          </a:p>
        </p:txBody>
      </p:sp>
      <p:sp>
        <p:nvSpPr>
          <p:cNvPr id="17" name="Oval 16"/>
          <p:cNvSpPr/>
          <p:nvPr/>
        </p:nvSpPr>
        <p:spPr>
          <a:xfrm>
            <a:off x="7620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8</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057400" y="0"/>
            <a:ext cx="6477000" cy="4572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a:t>
            </a:r>
            <a:r>
              <a:rPr lang="en-US" sz="2400" b="1" kern="0" dirty="0" smtClean="0">
                <a:solidFill>
                  <a:schemeClr val="bg1"/>
                </a:solidFill>
                <a:latin typeface="Franklin Gothic Medium" pitchFamily="34" charset="0"/>
                <a:ea typeface="+mj-ea"/>
                <a:cs typeface="+mj-cs"/>
              </a:rPr>
              <a:t>URINE – Other Metals</a:t>
            </a:r>
            <a:endParaRPr lang="en-US" sz="2400" b="1" kern="0" dirty="0">
              <a:solidFill>
                <a:schemeClr val="bg1"/>
              </a:solidFill>
              <a:latin typeface="Franklin Gothic Medium" pitchFamily="34" charset="0"/>
              <a:ea typeface="+mj-ea"/>
              <a:cs typeface="+mj-cs"/>
            </a:endParaRPr>
          </a:p>
        </p:txBody>
      </p:sp>
      <p:graphicFrame>
        <p:nvGraphicFramePr>
          <p:cNvPr id="72117" name="Group 437"/>
          <p:cNvGraphicFramePr>
            <a:graphicFrameLocks noGrp="1"/>
          </p:cNvGraphicFramePr>
          <p:nvPr/>
        </p:nvGraphicFramePr>
        <p:xfrm>
          <a:off x="228602" y="1066800"/>
          <a:ext cx="8534398" cy="3124202"/>
        </p:xfrm>
        <a:graphic>
          <a:graphicData uri="http://schemas.openxmlformats.org/drawingml/2006/table">
            <a:tbl>
              <a:tblPr/>
              <a:tblGrid>
                <a:gridCol w="2625969"/>
                <a:gridCol w="1395046"/>
                <a:gridCol w="1477107"/>
                <a:gridCol w="1559169"/>
                <a:gridCol w="1477107"/>
              </a:tblGrid>
              <a:tr h="971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Metals </a:t>
                      </a:r>
                      <a:r>
                        <a:rPr kumimoji="0" lang="en-US" sz="1800" b="1" i="0" u="none" strike="noStrike" cap="none" normalizeH="0" baseline="0" dirty="0" smtClean="0">
                          <a:ln>
                            <a:noFill/>
                          </a:ln>
                          <a:solidFill>
                            <a:srgbClr val="000000"/>
                          </a:solidFill>
                          <a:effectLst/>
                          <a:latin typeface="Gill Sans MT" pitchFamily="34" charset="0"/>
                          <a:cs typeface="Arial" charset="0"/>
                        </a:rPr>
                        <a:t>m</a:t>
                      </a:r>
                      <a:r>
                        <a:rPr kumimoji="0" lang="en-US" sz="1800" b="1" i="0" u="none" strike="noStrike" cap="none" normalizeH="0" baseline="0" dirty="0" smtClean="0">
                          <a:ln>
                            <a:noFill/>
                          </a:ln>
                          <a:solidFill>
                            <a:srgbClr val="000000"/>
                          </a:solidFill>
                          <a:effectLst/>
                          <a:latin typeface="Gill Sans MT" pitchFamily="34" charset="0"/>
                        </a:rPr>
                        <a:t>g/g </a:t>
                      </a:r>
                      <a:r>
                        <a:rPr kumimoji="0" lang="en-US" sz="1800" b="1" i="0" u="none" strike="noStrike" cap="none" normalizeH="0" baseline="0" dirty="0" err="1" smtClean="0">
                          <a:ln>
                            <a:noFill/>
                          </a:ln>
                          <a:solidFill>
                            <a:srgbClr val="000000"/>
                          </a:solidFill>
                          <a:effectLst/>
                          <a:latin typeface="Gill Sans MT" pitchFamily="34" charset="0"/>
                        </a:rPr>
                        <a:t>creatinine</a:t>
                      </a:r>
                      <a:r>
                        <a:rPr kumimoji="0" lang="en-US" sz="1800" b="1" i="0" u="none" strike="noStrike" cap="none" normalizeH="0" baseline="0" dirty="0" smtClean="0">
                          <a:ln>
                            <a:noFill/>
                          </a:ln>
                          <a:solidFill>
                            <a:srgbClr val="000000"/>
                          </a:solidFill>
                          <a:effectLst/>
                          <a:latin typeface="Gill Sans MT" pitchFamily="34" charset="0"/>
                        </a:rPr>
                        <a:t> in </a:t>
                      </a:r>
                      <a:r>
                        <a:rPr kumimoji="0" lang="en-US" sz="1800" b="1" i="0" u="none" strike="noStrike" cap="none" normalizeH="0" baseline="0" dirty="0" err="1" smtClean="0">
                          <a:ln>
                            <a:noFill/>
                          </a:ln>
                          <a:solidFill>
                            <a:srgbClr val="000000"/>
                          </a:solidFill>
                          <a:effectLst/>
                          <a:latin typeface="Gill Sans MT" pitchFamily="34" charset="0"/>
                        </a:rPr>
                        <a:t>CKDu</a:t>
                      </a:r>
                      <a:r>
                        <a:rPr kumimoji="0" lang="en-US" sz="1800" b="1" i="0" u="none" strike="noStrike" cap="none" normalizeH="0" baseline="0" dirty="0" smtClean="0">
                          <a:ln>
                            <a:noFill/>
                          </a:ln>
                          <a:solidFill>
                            <a:srgbClr val="000000"/>
                          </a:solidFill>
                          <a:effectLst/>
                          <a:latin typeface="Gill Sans MT" pitchFamily="34" charset="0"/>
                        </a:rPr>
                        <a:t> subjects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n=107</a:t>
                      </a:r>
                      <a:endParaRPr kumimoji="0" lang="en-US" sz="1800" b="1"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Mean</a:t>
                      </a:r>
                      <a:endParaRPr kumimoji="0" lang="en-US" sz="1800" b="1"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Median</a:t>
                      </a:r>
                      <a:endParaRPr kumimoji="0" lang="en-US" sz="1800" b="1"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Minimum</a:t>
                      </a:r>
                      <a:endParaRPr kumimoji="0" lang="en-US" sz="1800" b="1"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Maximum</a:t>
                      </a:r>
                      <a:endParaRPr kumimoji="0" lang="en-US" sz="1800" b="1"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1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Sodium</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4105.5</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3544.00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425.00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17458.00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055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Potassium</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917.94</a:t>
                      </a:r>
                      <a:endParaRPr kumimoji="0" lang="en-US" sz="1800" b="0"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800.00</a:t>
                      </a:r>
                      <a:endParaRPr kumimoji="0" lang="en-US" sz="1800" b="0"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243.00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2469.00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055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Calcium</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80.45</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67.00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4.00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368.00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smtClean="0">
                          <a:ln>
                            <a:noFill/>
                          </a:ln>
                          <a:solidFill>
                            <a:srgbClr val="000000"/>
                          </a:solidFill>
                          <a:effectLst/>
                          <a:latin typeface="Gill Sans MT" pitchFamily="34" charset="0"/>
                        </a:rPr>
                        <a:t>Magnesium</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79.89</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80.00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2.00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169.00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smtClean="0">
                          <a:ln>
                            <a:noFill/>
                          </a:ln>
                          <a:solidFill>
                            <a:srgbClr val="000000"/>
                          </a:solidFill>
                          <a:effectLst/>
                          <a:latin typeface="Gill Sans MT" pitchFamily="34" charset="0"/>
                        </a:rPr>
                        <a:t>Copper</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13.34</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11.00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3.70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91.10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smtClean="0">
                          <a:ln>
                            <a:noFill/>
                          </a:ln>
                          <a:solidFill>
                            <a:srgbClr val="000000"/>
                          </a:solidFill>
                          <a:effectLst/>
                          <a:latin typeface="Gill Sans MT" pitchFamily="34" charset="0"/>
                        </a:rPr>
                        <a:t>Zinc</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229.99</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235.99</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31.00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510.00</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r h="305541">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tab pos="68263" algn="l"/>
                        </a:tabLst>
                      </a:pPr>
                      <a:r>
                        <a:rPr kumimoji="0" lang="en-US" sz="1800" b="0" i="0" u="none" strike="noStrike" cap="none" normalizeH="0" baseline="0" smtClean="0">
                          <a:ln>
                            <a:noFill/>
                          </a:ln>
                          <a:solidFill>
                            <a:srgbClr val="000000"/>
                          </a:solidFill>
                          <a:effectLst/>
                          <a:latin typeface="Gill Sans MT" pitchFamily="34" charset="0"/>
                        </a:rPr>
                        <a:t>Titanium</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0.26</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0.24</a:t>
                      </a:r>
                      <a:endParaRPr kumimoji="0" lang="en-US" sz="1800" b="0" i="0" u="none" strike="noStrike" cap="none" normalizeH="0" baseline="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0.03</a:t>
                      </a:r>
                      <a:endParaRPr kumimoji="0" lang="en-US" sz="1800" b="0"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0.88</a:t>
                      </a:r>
                      <a:endParaRPr kumimoji="0" lang="en-US" sz="1800" b="0"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lnL w="12700" cap="flat" cmpd="sng" algn="ctr">
                      <a:solidFill>
                        <a:srgbClr val="FADA7A"/>
                      </a:solidFill>
                      <a:prstDash val="solid"/>
                      <a:round/>
                      <a:headEnd type="none" w="med" len="med"/>
                      <a:tailEnd type="none" w="med" len="med"/>
                    </a:lnL>
                    <a:lnR w="12700" cap="flat" cmpd="sng" algn="ctr">
                      <a:solidFill>
                        <a:srgbClr val="FADA7A"/>
                      </a:solidFill>
                      <a:prstDash val="solid"/>
                      <a:round/>
                      <a:headEnd type="none" w="med" len="med"/>
                      <a:tailEnd type="none" w="med" len="med"/>
                    </a:lnR>
                    <a:lnT w="12700" cap="flat" cmpd="sng" algn="ctr">
                      <a:solidFill>
                        <a:srgbClr val="FADA7A"/>
                      </a:solidFill>
                      <a:prstDash val="solid"/>
                      <a:round/>
                      <a:headEnd type="none" w="med" len="med"/>
                      <a:tailEnd type="none" w="med" len="med"/>
                    </a:lnT>
                    <a:lnB w="12700" cap="flat" cmpd="sng" algn="ctr">
                      <a:solidFill>
                        <a:srgbClr val="FADA7A"/>
                      </a:solidFill>
                      <a:prstDash val="solid"/>
                      <a:round/>
                      <a:headEnd type="none" w="med" len="med"/>
                      <a:tailEnd type="none" w="med" len="med"/>
                    </a:lnB>
                    <a:lnTlToBr>
                      <a:noFill/>
                    </a:lnTlToBr>
                    <a:lnBlToTr>
                      <a:noFill/>
                    </a:lnBlToTr>
                    <a:solidFill>
                      <a:srgbClr val="FEF8EC"/>
                    </a:solidFill>
                  </a:tcPr>
                </a:tc>
              </a:tr>
            </a:tbl>
          </a:graphicData>
        </a:graphic>
      </p:graphicFrame>
      <p:sp>
        <p:nvSpPr>
          <p:cNvPr id="4" name="7-Point Star 3"/>
          <p:cNvSpPr/>
          <p:nvPr/>
        </p:nvSpPr>
        <p:spPr>
          <a:xfrm>
            <a:off x="76200" y="0"/>
            <a:ext cx="1828800" cy="914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6" name="Cloud Callout 5"/>
          <p:cNvSpPr/>
          <p:nvPr/>
        </p:nvSpPr>
        <p:spPr>
          <a:xfrm>
            <a:off x="609600" y="4572000"/>
            <a:ext cx="6781800" cy="19050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dirty="0" smtClean="0">
                <a:solidFill>
                  <a:schemeClr val="tx1"/>
                </a:solidFill>
              </a:rPr>
              <a:t>Urine concentrations of </a:t>
            </a:r>
            <a:r>
              <a:rPr lang="en-US" sz="2000" b="1" dirty="0" smtClean="0">
                <a:solidFill>
                  <a:schemeClr val="tx1"/>
                </a:solidFill>
              </a:rPr>
              <a:t>sodium, potassium, calcium, magnesium, copper, zinc, </a:t>
            </a:r>
            <a:r>
              <a:rPr lang="en-US" sz="2000" dirty="0" smtClean="0">
                <a:solidFill>
                  <a:schemeClr val="tx1"/>
                </a:solidFill>
              </a:rPr>
              <a:t>and </a:t>
            </a:r>
            <a:r>
              <a:rPr lang="en-US" sz="2000" b="1" dirty="0" smtClean="0">
                <a:solidFill>
                  <a:schemeClr val="tx1"/>
                </a:solidFill>
              </a:rPr>
              <a:t>titanium </a:t>
            </a:r>
            <a:r>
              <a:rPr lang="en-US" sz="2000" dirty="0" smtClean="0">
                <a:solidFill>
                  <a:schemeClr val="tx1"/>
                </a:solidFill>
              </a:rPr>
              <a:t>in </a:t>
            </a:r>
            <a:r>
              <a:rPr lang="en-US" sz="2000" dirty="0" err="1" smtClean="0">
                <a:solidFill>
                  <a:schemeClr val="tx1"/>
                </a:solidFill>
              </a:rPr>
              <a:t>CKDu</a:t>
            </a:r>
            <a:r>
              <a:rPr lang="en-US" sz="2000" dirty="0" smtClean="0">
                <a:solidFill>
                  <a:schemeClr val="tx1"/>
                </a:solidFill>
              </a:rPr>
              <a:t> cases were within normal limits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304800"/>
            <a:ext cx="8077200" cy="6096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400" b="1">
                <a:solidFill>
                  <a:schemeClr val="bg1"/>
                </a:solidFill>
                <a:latin typeface="Franklin Gothic Medium" pitchFamily="34" charset="0"/>
              </a:rPr>
              <a:t> Background </a:t>
            </a:r>
          </a:p>
        </p:txBody>
      </p:sp>
      <p:sp>
        <p:nvSpPr>
          <p:cNvPr id="22530" name="Rectangle 3"/>
          <p:cNvSpPr>
            <a:spLocks noGrp="1" noChangeArrowheads="1"/>
          </p:cNvSpPr>
          <p:nvPr>
            <p:ph type="body" sz="half" idx="1"/>
          </p:nvPr>
        </p:nvSpPr>
        <p:spPr>
          <a:xfrm>
            <a:off x="3048000" y="1295400"/>
            <a:ext cx="6248400" cy="5638800"/>
          </a:xfrm>
        </p:spPr>
        <p:txBody>
          <a:bodyPr/>
          <a:lstStyle/>
          <a:p>
            <a:pPr eaLnBrk="1" hangingPunct="1">
              <a:lnSpc>
                <a:spcPct val="125000"/>
              </a:lnSpc>
            </a:pPr>
            <a:r>
              <a:rPr lang="en-US" sz="2200" smtClean="0">
                <a:solidFill>
                  <a:srgbClr val="000066"/>
                </a:solidFill>
                <a:latin typeface="Arial Rounded MT Bold" pitchFamily="34" charset="0"/>
              </a:rPr>
              <a:t>Increase in a  new form of CKD which is </a:t>
            </a:r>
            <a:r>
              <a:rPr lang="en-US" sz="2200" b="1" u="sng" smtClean="0">
                <a:solidFill>
                  <a:srgbClr val="000066"/>
                </a:solidFill>
                <a:latin typeface="Arial Rounded MT Bold" pitchFamily="34" charset="0"/>
              </a:rPr>
              <a:t>NOT</a:t>
            </a:r>
            <a:r>
              <a:rPr lang="en-US" sz="2200" b="1" smtClean="0">
                <a:solidFill>
                  <a:srgbClr val="000066"/>
                </a:solidFill>
                <a:latin typeface="Arial Rounded MT Bold" pitchFamily="34" charset="0"/>
              </a:rPr>
              <a:t> </a:t>
            </a:r>
            <a:r>
              <a:rPr lang="en-US" sz="2200" smtClean="0">
                <a:solidFill>
                  <a:srgbClr val="000066"/>
                </a:solidFill>
                <a:latin typeface="Arial Rounded MT Bold" pitchFamily="34" charset="0"/>
              </a:rPr>
              <a:t>attributed to DM, HT, GN or other known aetiologies observed</a:t>
            </a:r>
          </a:p>
          <a:p>
            <a:pPr eaLnBrk="1" hangingPunct="1">
              <a:lnSpc>
                <a:spcPct val="120000"/>
              </a:lnSpc>
            </a:pPr>
            <a:r>
              <a:rPr lang="en-US" sz="2200" smtClean="0">
                <a:solidFill>
                  <a:srgbClr val="002060"/>
                </a:solidFill>
                <a:latin typeface="Arial Rounded MT Bold" pitchFamily="34" charset="0"/>
              </a:rPr>
              <a:t>Case load more in certain areas i.e. </a:t>
            </a:r>
            <a:r>
              <a:rPr lang="en-US" sz="2200" b="1" smtClean="0">
                <a:solidFill>
                  <a:srgbClr val="002060"/>
                </a:solidFill>
                <a:latin typeface="Arial Rounded MT Bold" pitchFamily="34" charset="0"/>
              </a:rPr>
              <a:t>regional clustering </a:t>
            </a:r>
          </a:p>
          <a:p>
            <a:pPr eaLnBrk="1" hangingPunct="1">
              <a:lnSpc>
                <a:spcPct val="120000"/>
              </a:lnSpc>
            </a:pPr>
            <a:r>
              <a:rPr lang="en-US" sz="2200" b="1" smtClean="0">
                <a:solidFill>
                  <a:srgbClr val="000066"/>
                </a:solidFill>
                <a:latin typeface="Arial Rounded MT Bold" pitchFamily="34" charset="0"/>
              </a:rPr>
              <a:t>Insidious onset </a:t>
            </a:r>
            <a:r>
              <a:rPr lang="en-US" sz="2200" smtClean="0">
                <a:solidFill>
                  <a:srgbClr val="000066"/>
                </a:solidFill>
                <a:latin typeface="Arial Rounded MT Bold" pitchFamily="34" charset="0"/>
              </a:rPr>
              <a:t>which probably starts in second decade of life</a:t>
            </a:r>
          </a:p>
          <a:p>
            <a:pPr eaLnBrk="1" hangingPunct="1">
              <a:lnSpc>
                <a:spcPct val="120000"/>
              </a:lnSpc>
            </a:pPr>
            <a:r>
              <a:rPr lang="en-US" sz="2200" smtClean="0">
                <a:solidFill>
                  <a:srgbClr val="000066"/>
                </a:solidFill>
                <a:latin typeface="Arial Rounded MT Bold" pitchFamily="34" charset="0"/>
              </a:rPr>
              <a:t>Slowly </a:t>
            </a:r>
            <a:r>
              <a:rPr lang="en-US" sz="2200" b="1" smtClean="0">
                <a:solidFill>
                  <a:srgbClr val="000066"/>
                </a:solidFill>
                <a:latin typeface="Arial Rounded MT Bold" pitchFamily="34" charset="0"/>
              </a:rPr>
              <a:t>progressive</a:t>
            </a:r>
            <a:r>
              <a:rPr lang="en-US" sz="2200" smtClean="0">
                <a:solidFill>
                  <a:srgbClr val="000066"/>
                </a:solidFill>
                <a:latin typeface="Arial Rounded MT Bold" pitchFamily="34" charset="0"/>
              </a:rPr>
              <a:t> and asymptomatic  until very advanced</a:t>
            </a:r>
          </a:p>
          <a:p>
            <a:pPr eaLnBrk="1" hangingPunct="1">
              <a:lnSpc>
                <a:spcPct val="120000"/>
              </a:lnSpc>
            </a:pPr>
            <a:r>
              <a:rPr lang="en-US" sz="2200" smtClean="0">
                <a:solidFill>
                  <a:srgbClr val="002060"/>
                </a:solidFill>
                <a:latin typeface="Arial Rounded MT Bold" pitchFamily="34" charset="0"/>
              </a:rPr>
              <a:t>High </a:t>
            </a:r>
            <a:r>
              <a:rPr lang="en-US" sz="2200" b="1" smtClean="0">
                <a:solidFill>
                  <a:srgbClr val="002060"/>
                </a:solidFill>
                <a:latin typeface="Arial Rounded MT Bold" pitchFamily="34" charset="0"/>
              </a:rPr>
              <a:t>economical cost </a:t>
            </a:r>
            <a:r>
              <a:rPr lang="en-US" sz="2200" smtClean="0">
                <a:solidFill>
                  <a:srgbClr val="002060"/>
                </a:solidFill>
                <a:latin typeface="Arial Rounded MT Bold" pitchFamily="34" charset="0"/>
              </a:rPr>
              <a:t>for patient, family &amp; state</a:t>
            </a:r>
          </a:p>
          <a:p>
            <a:pPr eaLnBrk="1" hangingPunct="1">
              <a:lnSpc>
                <a:spcPct val="120000"/>
              </a:lnSpc>
              <a:buFont typeface="Wingdings 3" pitchFamily="18" charset="2"/>
              <a:buNone/>
            </a:pPr>
            <a:r>
              <a:rPr lang="en-US" sz="2200" smtClean="0">
                <a:solidFill>
                  <a:srgbClr val="002060"/>
                </a:solidFill>
                <a:latin typeface="Arial Rounded MT Bold" pitchFamily="34" charset="0"/>
              </a:rPr>
              <a:t>	</a:t>
            </a:r>
            <a:endParaRPr lang="en-US" sz="2200" smtClean="0">
              <a:solidFill>
                <a:srgbClr val="000066"/>
              </a:solidFill>
              <a:latin typeface="Arial Rounded MT Bold" pitchFamily="34" charset="0"/>
            </a:endParaRPr>
          </a:p>
        </p:txBody>
      </p:sp>
      <p:pic>
        <p:nvPicPr>
          <p:cNvPr id="22532" name="Picture 7"/>
          <p:cNvPicPr>
            <a:picLocks noChangeAspect="1" noChangeArrowheads="1"/>
          </p:cNvPicPr>
          <p:nvPr/>
        </p:nvPicPr>
        <p:blipFill>
          <a:blip r:embed="rId3" cstate="print"/>
          <a:srcRect/>
          <a:stretch>
            <a:fillRect/>
          </a:stretch>
        </p:blipFill>
        <p:spPr bwMode="auto">
          <a:xfrm>
            <a:off x="-387350" y="1143000"/>
            <a:ext cx="4044950" cy="5329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SERUM</a:t>
            </a:r>
          </a:p>
        </p:txBody>
      </p:sp>
      <p:sp>
        <p:nvSpPr>
          <p:cNvPr id="6" name="Content Placeholder 2"/>
          <p:cNvSpPr txBox="1">
            <a:spLocks/>
          </p:cNvSpPr>
          <p:nvPr/>
        </p:nvSpPr>
        <p:spPr>
          <a:xfrm>
            <a:off x="457200" y="1219200"/>
            <a:ext cx="8458200" cy="685800"/>
          </a:xfrm>
          <a:prstGeom prst="rect">
            <a:avLst/>
          </a:prstGeom>
        </p:spPr>
        <p:txBody>
          <a:bodyPr/>
          <a:lstStyle/>
          <a:p>
            <a:pPr marL="274320" indent="-274320" fontAlgn="auto">
              <a:spcBef>
                <a:spcPts val="600"/>
              </a:spcBef>
              <a:spcAft>
                <a:spcPts val="0"/>
              </a:spcAft>
              <a:buClr>
                <a:schemeClr val="accent1"/>
              </a:buClr>
              <a:buSzPct val="76000"/>
              <a:defRPr/>
            </a:pPr>
            <a:r>
              <a:rPr lang="en-US" sz="2400" dirty="0">
                <a:latin typeface="+mn-lt"/>
              </a:rPr>
              <a:t>Concentration of metals in serum of subjects with </a:t>
            </a:r>
            <a:r>
              <a:rPr lang="en-US" sz="2400" dirty="0" err="1">
                <a:latin typeface="+mn-lt"/>
              </a:rPr>
              <a:t>CKDu</a:t>
            </a:r>
            <a:endParaRPr lang="en-US" sz="2400" dirty="0">
              <a:latin typeface="+mn-lt"/>
            </a:endParaRPr>
          </a:p>
          <a:p>
            <a:pPr marL="274320" indent="-274320" fontAlgn="auto">
              <a:spcBef>
                <a:spcPts val="600"/>
              </a:spcBef>
              <a:spcAft>
                <a:spcPts val="0"/>
              </a:spcAft>
              <a:buClr>
                <a:schemeClr val="accent1"/>
              </a:buClr>
              <a:buSzPct val="76000"/>
              <a:defRPr/>
            </a:pPr>
            <a:r>
              <a:rPr lang="en-US" sz="2400" dirty="0">
                <a:latin typeface="+mn-lt"/>
              </a:rPr>
              <a:t>n= 171</a:t>
            </a:r>
          </a:p>
        </p:txBody>
      </p:sp>
      <p:graphicFrame>
        <p:nvGraphicFramePr>
          <p:cNvPr id="9" name="Table 8"/>
          <p:cNvGraphicFramePr>
            <a:graphicFrameLocks noGrp="1"/>
          </p:cNvGraphicFramePr>
          <p:nvPr/>
        </p:nvGraphicFramePr>
        <p:xfrm>
          <a:off x="609601" y="2209800"/>
          <a:ext cx="6172198" cy="2362200"/>
        </p:xfrm>
        <a:graphic>
          <a:graphicData uri="http://schemas.openxmlformats.org/drawingml/2006/table">
            <a:tbl>
              <a:tblPr>
                <a:tableStyleId>{C4B1156A-380E-4F78-BDF5-A606A8083BF9}</a:tableStyleId>
              </a:tblPr>
              <a:tblGrid>
                <a:gridCol w="1313712"/>
                <a:gridCol w="1267094"/>
                <a:gridCol w="1267094"/>
                <a:gridCol w="1267094"/>
                <a:gridCol w="1057204"/>
              </a:tblGrid>
              <a:tr h="457200">
                <a:tc rowSpan="2">
                  <a:txBody>
                    <a:bodyPr/>
                    <a:lstStyle/>
                    <a:p>
                      <a:pPr marL="0" marR="0" algn="ctr">
                        <a:spcBef>
                          <a:spcPts val="0"/>
                        </a:spcBef>
                        <a:spcAft>
                          <a:spcPts val="0"/>
                        </a:spcAft>
                      </a:pPr>
                      <a:endParaRPr lang="en-US" sz="1800" b="1" dirty="0">
                        <a:latin typeface="+mn-lt"/>
                        <a:ea typeface="Times New Roman"/>
                      </a:endParaRPr>
                    </a:p>
                  </a:txBody>
                  <a:tcPr marL="68580" marR="68580" marT="0" marB="0"/>
                </a:tc>
                <a:tc gridSpan="4">
                  <a:txBody>
                    <a:bodyPr/>
                    <a:lstStyle/>
                    <a:p>
                      <a:pPr marL="0" marR="0" algn="ctr">
                        <a:spcBef>
                          <a:spcPts val="0"/>
                        </a:spcBef>
                        <a:spcAft>
                          <a:spcPts val="0"/>
                        </a:spcAft>
                      </a:pPr>
                      <a:r>
                        <a:rPr lang="en-US" sz="1800" b="1" dirty="0" smtClean="0">
                          <a:latin typeface="+mn-lt"/>
                          <a:ea typeface="Times New Roman"/>
                        </a:rPr>
                        <a:t>Serum Concentration (</a:t>
                      </a:r>
                      <a:r>
                        <a:rPr lang="en-US" dirty="0" smtClean="0">
                          <a:cs typeface="Arial" charset="0"/>
                        </a:rPr>
                        <a:t>µ</a:t>
                      </a:r>
                      <a:r>
                        <a:rPr lang="en-US" sz="1800" b="1" dirty="0" smtClean="0">
                          <a:latin typeface="+mn-lt"/>
                          <a:ea typeface="Times New Roman"/>
                        </a:rPr>
                        <a:t>g/l)</a:t>
                      </a:r>
                      <a:endParaRPr lang="en-US" sz="1800" b="1" dirty="0">
                        <a:latin typeface="+mn-lt"/>
                        <a:ea typeface="Times New Roman"/>
                      </a:endParaRPr>
                    </a:p>
                  </a:txBody>
                  <a:tcPr marL="68580" marR="68580" marT="0" marB="0"/>
                </a:tc>
                <a:tc hMerge="1">
                  <a:txBody>
                    <a:bodyPr/>
                    <a:lstStyle/>
                    <a:p>
                      <a:pPr marL="0" marR="0" algn="ctr">
                        <a:spcBef>
                          <a:spcPts val="0"/>
                        </a:spcBef>
                        <a:spcAft>
                          <a:spcPts val="0"/>
                        </a:spcAft>
                      </a:pPr>
                      <a:endParaRPr lang="en-US" sz="1600" b="1" dirty="0">
                        <a:latin typeface="+mn-lt"/>
                        <a:ea typeface="Times New Roman"/>
                      </a:endParaRPr>
                    </a:p>
                  </a:txBody>
                  <a:tcPr marL="68580" marR="68580" marT="0" marB="0"/>
                </a:tc>
                <a:tc hMerge="1">
                  <a:txBody>
                    <a:bodyPr/>
                    <a:lstStyle/>
                    <a:p>
                      <a:pPr marL="0" marR="0" algn="ctr">
                        <a:spcBef>
                          <a:spcPts val="0"/>
                        </a:spcBef>
                        <a:spcAft>
                          <a:spcPts val="0"/>
                        </a:spcAft>
                      </a:pPr>
                      <a:endParaRPr lang="en-US" sz="1600" b="1" dirty="0">
                        <a:latin typeface="+mn-lt"/>
                        <a:ea typeface="Times New Roman"/>
                      </a:endParaRPr>
                    </a:p>
                  </a:txBody>
                  <a:tcPr marL="68580" marR="68580" marT="0" marB="0"/>
                </a:tc>
                <a:tc hMerge="1">
                  <a:txBody>
                    <a:bodyPr/>
                    <a:lstStyle/>
                    <a:p>
                      <a:pPr marL="0" marR="0" algn="ctr">
                        <a:spcBef>
                          <a:spcPts val="0"/>
                        </a:spcBef>
                        <a:spcAft>
                          <a:spcPts val="0"/>
                        </a:spcAft>
                      </a:pPr>
                      <a:endParaRPr lang="en-US" sz="1600" b="1" dirty="0">
                        <a:latin typeface="+mn-lt"/>
                        <a:ea typeface="Times New Roman"/>
                      </a:endParaRPr>
                    </a:p>
                  </a:txBody>
                  <a:tcPr marL="68580" marR="68580" marT="0" marB="0"/>
                </a:tc>
              </a:tr>
              <a:tr h="381000">
                <a:tc vMerge="1">
                  <a:txBody>
                    <a:bodyPr/>
                    <a:lstStyle/>
                    <a:p>
                      <a:pPr marL="0" marR="0">
                        <a:spcBef>
                          <a:spcPts val="0"/>
                        </a:spcBef>
                        <a:spcAft>
                          <a:spcPts val="0"/>
                        </a:spcAft>
                      </a:pP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Mean</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Median</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Minimum</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Maximum</a:t>
                      </a:r>
                      <a:endParaRPr lang="en-US" sz="1800" dirty="0">
                        <a:latin typeface="+mn-lt"/>
                        <a:ea typeface="Times New Roman"/>
                      </a:endParaRPr>
                    </a:p>
                  </a:txBody>
                  <a:tcPr marL="68580" marR="68580" marT="0" marB="0"/>
                </a:tc>
              </a:tr>
              <a:tr h="381000">
                <a:tc>
                  <a:txBody>
                    <a:bodyPr/>
                    <a:lstStyle/>
                    <a:p>
                      <a:pPr marL="0" marR="0">
                        <a:spcBef>
                          <a:spcPts val="0"/>
                        </a:spcBef>
                        <a:spcAft>
                          <a:spcPts val="0"/>
                        </a:spcAft>
                      </a:pPr>
                      <a:r>
                        <a:rPr lang="en-US" sz="1800" dirty="0" err="1" smtClean="0">
                          <a:latin typeface="+mn-lt"/>
                          <a:ea typeface="Times New Roman"/>
                        </a:rPr>
                        <a:t>Aluminium</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4.13</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3.00</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1.00</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12.00</a:t>
                      </a:r>
                      <a:endParaRPr lang="en-US" sz="1800" dirty="0">
                        <a:latin typeface="+mn-lt"/>
                        <a:ea typeface="Times New Roman"/>
                      </a:endParaRPr>
                    </a:p>
                  </a:txBody>
                  <a:tcPr marL="68580" marR="68580" marT="0" marB="0"/>
                </a:tc>
              </a:tr>
              <a:tr h="381000">
                <a:tc>
                  <a:txBody>
                    <a:bodyPr/>
                    <a:lstStyle/>
                    <a:p>
                      <a:pPr marL="0" marR="0">
                        <a:spcBef>
                          <a:spcPts val="0"/>
                        </a:spcBef>
                        <a:spcAft>
                          <a:spcPts val="0"/>
                        </a:spcAft>
                      </a:pPr>
                      <a:r>
                        <a:rPr lang="en-US" sz="1800" dirty="0" smtClean="0">
                          <a:latin typeface="+mn-lt"/>
                          <a:ea typeface="Times New Roman"/>
                        </a:rPr>
                        <a:t>Chromium</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0.118</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0.06</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0.01</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1.15</a:t>
                      </a:r>
                      <a:endParaRPr lang="en-US" sz="1800" dirty="0">
                        <a:latin typeface="+mn-lt"/>
                        <a:ea typeface="Times New Roman"/>
                      </a:endParaRPr>
                    </a:p>
                  </a:txBody>
                  <a:tcPr marL="68580" marR="68580" marT="0" marB="0"/>
                </a:tc>
              </a:tr>
              <a:tr h="381000">
                <a:tc>
                  <a:txBody>
                    <a:bodyPr/>
                    <a:lstStyle/>
                    <a:p>
                      <a:pPr marL="0" marR="0">
                        <a:spcBef>
                          <a:spcPts val="0"/>
                        </a:spcBef>
                        <a:spcAft>
                          <a:spcPts val="0"/>
                        </a:spcAft>
                      </a:pPr>
                      <a:r>
                        <a:rPr lang="en-US" sz="1800" dirty="0" smtClean="0">
                          <a:latin typeface="+mn-lt"/>
                          <a:ea typeface="Times New Roman"/>
                        </a:rPr>
                        <a:t>Selenium</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88.27</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84.5</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50.0</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121.8</a:t>
                      </a:r>
                      <a:endParaRPr lang="en-US" sz="1800" dirty="0">
                        <a:latin typeface="+mn-lt"/>
                        <a:ea typeface="Times New Roman"/>
                      </a:endParaRPr>
                    </a:p>
                  </a:txBody>
                  <a:tcPr marL="68580" marR="68580" marT="0" marB="0"/>
                </a:tc>
              </a:tr>
              <a:tr h="381000">
                <a:tc>
                  <a:txBody>
                    <a:bodyPr/>
                    <a:lstStyle/>
                    <a:p>
                      <a:pPr marL="0" marR="0">
                        <a:spcBef>
                          <a:spcPts val="0"/>
                        </a:spcBef>
                        <a:spcAft>
                          <a:spcPts val="0"/>
                        </a:spcAft>
                      </a:pPr>
                      <a:r>
                        <a:rPr lang="en-US" sz="1800" dirty="0" smtClean="0">
                          <a:latin typeface="+mn-lt"/>
                          <a:ea typeface="Times New Roman"/>
                        </a:rPr>
                        <a:t>Strontium</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83.17</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82.00</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29.00</a:t>
                      </a:r>
                      <a:endParaRPr lang="en-US" sz="1800" dirty="0">
                        <a:latin typeface="+mn-lt"/>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198.00</a:t>
                      </a:r>
                      <a:endParaRPr lang="en-US" sz="1800" dirty="0">
                        <a:latin typeface="+mn-lt"/>
                        <a:ea typeface="Times New Roman"/>
                      </a:endParaRPr>
                    </a:p>
                  </a:txBody>
                  <a:tcPr marL="68580" marR="68580" marT="0" marB="0"/>
                </a:tc>
              </a:tr>
            </a:tbl>
          </a:graphicData>
        </a:graphic>
      </p:graphicFrame>
      <p:sp>
        <p:nvSpPr>
          <p:cNvPr id="67629" name="Text Box 46"/>
          <p:cNvSpPr txBox="1">
            <a:spLocks noChangeArrowheads="1"/>
          </p:cNvSpPr>
          <p:nvPr/>
        </p:nvSpPr>
        <p:spPr bwMode="auto">
          <a:xfrm>
            <a:off x="762000" y="6172200"/>
            <a:ext cx="3273653" cy="461665"/>
          </a:xfrm>
          <a:prstGeom prst="rect">
            <a:avLst/>
          </a:prstGeom>
          <a:noFill/>
          <a:ln w="9525">
            <a:noFill/>
            <a:miter lim="800000"/>
            <a:headEnd/>
            <a:tailEnd/>
          </a:ln>
        </p:spPr>
        <p:txBody>
          <a:bodyPr wrap="none">
            <a:spAutoFit/>
          </a:bodyPr>
          <a:lstStyle/>
          <a:p>
            <a:r>
              <a:rPr lang="en-US" sz="1200" dirty="0"/>
              <a:t>Serum selenium reference range 54 -163 </a:t>
            </a:r>
            <a:r>
              <a:rPr lang="en-US" sz="1200" dirty="0">
                <a:cs typeface="Arial" pitchFamily="34" charset="0"/>
              </a:rPr>
              <a:t>µg/l</a:t>
            </a:r>
          </a:p>
          <a:p>
            <a:r>
              <a:rPr lang="en-US" sz="1200" dirty="0">
                <a:cs typeface="Arial" pitchFamily="34" charset="0"/>
              </a:rPr>
              <a:t>Serum strontium reference range 14 - 84 </a:t>
            </a:r>
            <a:r>
              <a:rPr lang="en-US" sz="1200" dirty="0"/>
              <a:t>µg/l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SERUM</a:t>
            </a:r>
          </a:p>
        </p:txBody>
      </p:sp>
      <p:sp>
        <p:nvSpPr>
          <p:cNvPr id="7" name="Cloud Callout 6"/>
          <p:cNvSpPr/>
          <p:nvPr/>
        </p:nvSpPr>
        <p:spPr>
          <a:xfrm>
            <a:off x="0" y="1676400"/>
            <a:ext cx="3429000" cy="18288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Serum </a:t>
            </a:r>
            <a:r>
              <a:rPr lang="en-US" sz="2000" b="1" dirty="0" err="1">
                <a:solidFill>
                  <a:schemeClr val="tx1"/>
                </a:solidFill>
              </a:rPr>
              <a:t>Aluminium</a:t>
            </a:r>
            <a:r>
              <a:rPr lang="en-US" sz="2000" b="1" dirty="0">
                <a:solidFill>
                  <a:schemeClr val="tx1"/>
                </a:solidFill>
              </a:rPr>
              <a:t> </a:t>
            </a:r>
            <a:r>
              <a:rPr lang="en-US" sz="2000" dirty="0">
                <a:solidFill>
                  <a:schemeClr val="tx1"/>
                </a:solidFill>
              </a:rPr>
              <a:t>and </a:t>
            </a:r>
            <a:r>
              <a:rPr lang="en-US" sz="2000" b="1" dirty="0">
                <a:solidFill>
                  <a:schemeClr val="tx1"/>
                </a:solidFill>
              </a:rPr>
              <a:t>Chromium </a:t>
            </a:r>
            <a:r>
              <a:rPr lang="en-US" sz="2000" dirty="0">
                <a:solidFill>
                  <a:schemeClr val="tx1"/>
                </a:solidFill>
              </a:rPr>
              <a:t>levels were within normal levels</a:t>
            </a:r>
          </a:p>
        </p:txBody>
      </p:sp>
      <p:sp>
        <p:nvSpPr>
          <p:cNvPr id="9" name="Cloud Callout 8"/>
          <p:cNvSpPr/>
          <p:nvPr/>
        </p:nvSpPr>
        <p:spPr>
          <a:xfrm>
            <a:off x="1447800" y="3733800"/>
            <a:ext cx="3429000" cy="19050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Serum </a:t>
            </a:r>
            <a:r>
              <a:rPr lang="en-US" sz="2000" b="1" dirty="0">
                <a:solidFill>
                  <a:schemeClr val="tx1"/>
                </a:solidFill>
              </a:rPr>
              <a:t>Strontium</a:t>
            </a:r>
            <a:r>
              <a:rPr lang="en-US" sz="2000" dirty="0">
                <a:solidFill>
                  <a:schemeClr val="tx1"/>
                </a:solidFill>
              </a:rPr>
              <a:t> levels were above normal </a:t>
            </a:r>
            <a:r>
              <a:rPr lang="en-US" sz="2000" dirty="0" smtClean="0">
                <a:solidFill>
                  <a:schemeClr val="tx1"/>
                </a:solidFill>
              </a:rPr>
              <a:t>limits**</a:t>
            </a:r>
            <a:endParaRPr lang="en-US" sz="2000" dirty="0">
              <a:solidFill>
                <a:schemeClr val="tx1"/>
              </a:solidFill>
            </a:endParaRPr>
          </a:p>
        </p:txBody>
      </p:sp>
      <p:sp>
        <p:nvSpPr>
          <p:cNvPr id="12" name="Cloud Callout 11"/>
          <p:cNvSpPr/>
          <p:nvPr/>
        </p:nvSpPr>
        <p:spPr>
          <a:xfrm>
            <a:off x="4572000" y="1066800"/>
            <a:ext cx="3581400" cy="22860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000" dirty="0" smtClean="0"/>
          </a:p>
          <a:p>
            <a:pPr algn="ctr"/>
            <a:r>
              <a:rPr lang="en-US" sz="2000" dirty="0" smtClean="0"/>
              <a:t>About two-thirds (63%) of  </a:t>
            </a:r>
            <a:r>
              <a:rPr lang="en-US" sz="2000" dirty="0" err="1" smtClean="0"/>
              <a:t>CKDu</a:t>
            </a:r>
            <a:r>
              <a:rPr lang="en-US" sz="2000" dirty="0" smtClean="0"/>
              <a:t> subjects had </a:t>
            </a:r>
            <a:r>
              <a:rPr lang="en-US" sz="2000" b="1" dirty="0" smtClean="0"/>
              <a:t>Selenium levels </a:t>
            </a:r>
            <a:r>
              <a:rPr lang="en-US" sz="2000" dirty="0" smtClean="0"/>
              <a:t>below 90μg/l.* </a:t>
            </a:r>
          </a:p>
        </p:txBody>
      </p:sp>
      <p:sp>
        <p:nvSpPr>
          <p:cNvPr id="8" name="Oval 7"/>
          <p:cNvSpPr/>
          <p:nvPr/>
        </p:nvSpPr>
        <p:spPr>
          <a:xfrm>
            <a:off x="152400" y="1676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1</a:t>
            </a:r>
            <a:endParaRPr lang="en-US" sz="2400" dirty="0"/>
          </a:p>
        </p:txBody>
      </p:sp>
      <p:sp>
        <p:nvSpPr>
          <p:cNvPr id="10" name="TextBox 9"/>
          <p:cNvSpPr txBox="1"/>
          <p:nvPr/>
        </p:nvSpPr>
        <p:spPr>
          <a:xfrm>
            <a:off x="5105400" y="4267200"/>
            <a:ext cx="3810000" cy="1754326"/>
          </a:xfrm>
          <a:prstGeom prst="rect">
            <a:avLst/>
          </a:prstGeom>
          <a:noFill/>
        </p:spPr>
        <p:txBody>
          <a:bodyPr wrap="square" rtlCol="0">
            <a:spAutoFit/>
          </a:bodyPr>
          <a:lstStyle/>
          <a:p>
            <a:r>
              <a:rPr lang="en-US" sz="1200" dirty="0" smtClean="0"/>
              <a:t>*Serum Selenium levels in </a:t>
            </a:r>
            <a:r>
              <a:rPr lang="en-US" sz="1200" dirty="0" err="1" smtClean="0"/>
              <a:t>CKDu</a:t>
            </a:r>
            <a:r>
              <a:rPr lang="en-US" sz="1200" dirty="0" smtClean="0"/>
              <a:t> subjects ranged from 50.0 </a:t>
            </a:r>
            <a:r>
              <a:rPr lang="en-US" sz="1200" dirty="0" err="1" smtClean="0"/>
              <a:t>μg</a:t>
            </a:r>
            <a:r>
              <a:rPr lang="en-US" sz="1200" dirty="0" smtClean="0"/>
              <a:t>/l to 121.8 </a:t>
            </a:r>
            <a:r>
              <a:rPr lang="en-US" sz="1200" dirty="0" err="1" smtClean="0"/>
              <a:t>μg</a:t>
            </a:r>
            <a:r>
              <a:rPr lang="en-US" sz="1200" dirty="0" smtClean="0"/>
              <a:t>/l(reference range = 54 </a:t>
            </a:r>
            <a:r>
              <a:rPr lang="en-US" sz="1200" dirty="0" err="1" smtClean="0"/>
              <a:t>μg</a:t>
            </a:r>
            <a:r>
              <a:rPr lang="en-US" sz="1200" dirty="0" smtClean="0"/>
              <a:t>/l to 163 </a:t>
            </a:r>
            <a:r>
              <a:rPr lang="en-US" sz="1200" dirty="0" err="1" smtClean="0"/>
              <a:t>μg</a:t>
            </a:r>
            <a:r>
              <a:rPr lang="en-US" sz="1200" dirty="0" smtClean="0"/>
              <a:t>/l).</a:t>
            </a:r>
            <a:endParaRPr lang="en-US" sz="1200" dirty="0" smtClean="0">
              <a:solidFill>
                <a:schemeClr val="bg1"/>
              </a:solidFill>
            </a:endParaRPr>
          </a:p>
          <a:p>
            <a:r>
              <a:rPr lang="en-US" sz="1200" dirty="0" smtClean="0"/>
              <a:t>A serum selenium concentration of 90 </a:t>
            </a:r>
            <a:r>
              <a:rPr lang="en-US" sz="1200" dirty="0" err="1" smtClean="0"/>
              <a:t>μg</a:t>
            </a:r>
            <a:r>
              <a:rPr lang="en-US" sz="1200" dirty="0" smtClean="0"/>
              <a:t>/l is required to reach the maximum level of glutathione </a:t>
            </a:r>
            <a:r>
              <a:rPr lang="en-US" sz="1200" dirty="0" err="1" smtClean="0"/>
              <a:t>peroxidise</a:t>
            </a:r>
            <a:r>
              <a:rPr lang="en-US" sz="1200" dirty="0" smtClean="0"/>
              <a:t> </a:t>
            </a:r>
          </a:p>
          <a:p>
            <a:endParaRPr lang="en-US" sz="1200" dirty="0" smtClean="0"/>
          </a:p>
          <a:p>
            <a:r>
              <a:rPr lang="en-US" sz="1200" dirty="0" smtClean="0"/>
              <a:t>The sensitivity and specificity for serum selenium were 80% and 60% respectively (AUC = 0.789, cut = off value ≥94.3 </a:t>
            </a:r>
            <a:r>
              <a:rPr lang="en-US" sz="1200" dirty="0" err="1" smtClean="0"/>
              <a:t>μg</a:t>
            </a:r>
            <a:r>
              <a:rPr lang="en-US" sz="1200" dirty="0" smtClean="0"/>
              <a:t>/l</a:t>
            </a:r>
            <a:endParaRPr lang="en-US" sz="1200" dirty="0"/>
          </a:p>
        </p:txBody>
      </p:sp>
      <p:sp>
        <p:nvSpPr>
          <p:cNvPr id="11" name="Oval 10"/>
          <p:cNvSpPr/>
          <p:nvPr/>
        </p:nvSpPr>
        <p:spPr>
          <a:xfrm>
            <a:off x="4495800" y="1219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2</a:t>
            </a:r>
            <a:endParaRPr lang="en-US" sz="2400" dirty="0"/>
          </a:p>
        </p:txBody>
      </p:sp>
      <p:sp>
        <p:nvSpPr>
          <p:cNvPr id="13" name="Oval 12"/>
          <p:cNvSpPr/>
          <p:nvPr/>
        </p:nvSpPr>
        <p:spPr>
          <a:xfrm>
            <a:off x="1219200" y="3886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3</a:t>
            </a:r>
            <a:endParaRPr lang="en-US" sz="2400" dirty="0"/>
          </a:p>
        </p:txBody>
      </p:sp>
      <p:sp>
        <p:nvSpPr>
          <p:cNvPr id="15" name="TextBox 14"/>
          <p:cNvSpPr txBox="1"/>
          <p:nvPr/>
        </p:nvSpPr>
        <p:spPr>
          <a:xfrm>
            <a:off x="685800" y="6027003"/>
            <a:ext cx="2971800" cy="830997"/>
          </a:xfrm>
          <a:prstGeom prst="rect">
            <a:avLst/>
          </a:prstGeom>
          <a:noFill/>
        </p:spPr>
        <p:txBody>
          <a:bodyPr wrap="square" rtlCol="0">
            <a:spAutoFit/>
          </a:bodyPr>
          <a:lstStyle/>
          <a:p>
            <a:r>
              <a:rPr lang="en-US" sz="1200" dirty="0" smtClean="0"/>
              <a:t>** Serum strontium levels were above normal limits (mean = 83.17 </a:t>
            </a:r>
            <a:r>
              <a:rPr lang="en-US" sz="1200" dirty="0" err="1" smtClean="0"/>
              <a:t>μg</a:t>
            </a:r>
            <a:r>
              <a:rPr lang="en-US" sz="1200" dirty="0" smtClean="0"/>
              <a:t>/l, standard deviation [SD] = 32.15 </a:t>
            </a:r>
            <a:r>
              <a:rPr lang="en-US" sz="1200" dirty="0" err="1" smtClean="0"/>
              <a:t>μg</a:t>
            </a:r>
            <a:r>
              <a:rPr lang="en-US" sz="1200" dirty="0" smtClean="0"/>
              <a:t>/l;</a:t>
            </a:r>
          </a:p>
          <a:p>
            <a:r>
              <a:rPr lang="en-US" sz="1200" dirty="0" smtClean="0"/>
              <a:t>reference range = 14 </a:t>
            </a:r>
            <a:r>
              <a:rPr lang="en-US" sz="1200" dirty="0" err="1" smtClean="0"/>
              <a:t>μg</a:t>
            </a:r>
            <a:r>
              <a:rPr lang="en-US" sz="1200" dirty="0" smtClean="0"/>
              <a:t>/l to 84 </a:t>
            </a:r>
            <a:r>
              <a:rPr lang="en-US" sz="1200" dirty="0" err="1" smtClean="0"/>
              <a:t>μg</a:t>
            </a:r>
            <a:r>
              <a:rPr lang="en-US" sz="1200" dirty="0" smtClean="0"/>
              <a:t>/l).</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a:t>
            </a:r>
            <a:r>
              <a:rPr lang="en-US" sz="2400" b="1" kern="0" dirty="0" smtClean="0">
                <a:solidFill>
                  <a:schemeClr val="bg1"/>
                </a:solidFill>
                <a:latin typeface="Franklin Gothic Medium" pitchFamily="34" charset="0"/>
                <a:ea typeface="+mj-ea"/>
                <a:cs typeface="+mj-cs"/>
              </a:rPr>
              <a:t>NAILS &amp; HAIR</a:t>
            </a:r>
            <a:endParaRPr lang="en-US" sz="2400" b="1" kern="0" dirty="0">
              <a:solidFill>
                <a:schemeClr val="bg1"/>
              </a:solidFill>
              <a:latin typeface="Franklin Gothic Medium" pitchFamily="34" charset="0"/>
              <a:ea typeface="+mj-ea"/>
              <a:cs typeface="+mj-cs"/>
            </a:endParaRPr>
          </a:p>
        </p:txBody>
      </p:sp>
      <p:sp>
        <p:nvSpPr>
          <p:cNvPr id="9" name="Cloud Callout 8"/>
          <p:cNvSpPr/>
          <p:nvPr/>
        </p:nvSpPr>
        <p:spPr>
          <a:xfrm>
            <a:off x="4191000" y="4495800"/>
            <a:ext cx="3962400" cy="1828800"/>
          </a:xfrm>
          <a:prstGeom prst="cloudCallout">
            <a:avLst/>
          </a:prstGeom>
          <a:solidFill>
            <a:schemeClr val="accent3">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smtClean="0">
                <a:solidFill>
                  <a:schemeClr val="tx1"/>
                </a:solidFill>
              </a:rPr>
              <a:t>Arsenic levels in hair were significantly higher in </a:t>
            </a:r>
            <a:r>
              <a:rPr lang="en-US" sz="2000" dirty="0" err="1" smtClean="0">
                <a:solidFill>
                  <a:schemeClr val="tx1"/>
                </a:solidFill>
              </a:rPr>
              <a:t>CKDu</a:t>
            </a:r>
            <a:endParaRPr lang="en-US" sz="2000" dirty="0" smtClean="0">
              <a:solidFill>
                <a:schemeClr val="tx1"/>
              </a:solidFill>
            </a:endParaRPr>
          </a:p>
          <a:p>
            <a:pPr algn="ctr"/>
            <a:r>
              <a:rPr lang="en-US" sz="2000" dirty="0" smtClean="0">
                <a:solidFill>
                  <a:schemeClr val="tx1"/>
                </a:solidFill>
              </a:rPr>
              <a:t>Cases**</a:t>
            </a:r>
            <a:endParaRPr lang="en-US" sz="2000" dirty="0">
              <a:solidFill>
                <a:schemeClr val="tx1"/>
              </a:solidFill>
            </a:endParaRPr>
          </a:p>
        </p:txBody>
      </p:sp>
      <p:graphicFrame>
        <p:nvGraphicFramePr>
          <p:cNvPr id="11" name="Table 10"/>
          <p:cNvGraphicFramePr>
            <a:graphicFrameLocks noGrp="1"/>
          </p:cNvGraphicFramePr>
          <p:nvPr/>
        </p:nvGraphicFramePr>
        <p:xfrm>
          <a:off x="1676400" y="1066800"/>
          <a:ext cx="6400800" cy="3200400"/>
        </p:xfrm>
        <a:graphic>
          <a:graphicData uri="http://schemas.openxmlformats.org/drawingml/2006/table">
            <a:tbl>
              <a:tblPr>
                <a:tableStyleId>{16D9F66E-5EB9-4882-86FB-DCBF35E3C3E4}</a:tableStyleId>
              </a:tblPr>
              <a:tblGrid>
                <a:gridCol w="1600200"/>
                <a:gridCol w="1600200"/>
                <a:gridCol w="1600200"/>
                <a:gridCol w="1600200"/>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2">
                              <a:lumMod val="25000"/>
                            </a:schemeClr>
                          </a:solidFill>
                          <a:latin typeface="+mn-lt"/>
                        </a:rPr>
                        <a:t>Source</a:t>
                      </a:r>
                      <a:endParaRPr lang="en-US" sz="2400" b="1" dirty="0">
                        <a:solidFill>
                          <a:schemeClr val="bg2">
                            <a:lumMod val="25000"/>
                          </a:schemeClr>
                        </a:solidFill>
                        <a:latin typeface="+mn-lt"/>
                        <a:ea typeface="Times New Roman"/>
                      </a:endParaRPr>
                    </a:p>
                  </a:txBody>
                  <a:tcPr marL="68580" marR="68580" marT="0" marB="0" anchor="ctr"/>
                </a:tc>
                <a:tc>
                  <a:txBody>
                    <a:bodyPr/>
                    <a:lstStyle/>
                    <a:p>
                      <a:pPr marL="0" marR="0">
                        <a:spcBef>
                          <a:spcPts val="0"/>
                        </a:spcBef>
                        <a:spcAft>
                          <a:spcPts val="0"/>
                        </a:spcAft>
                      </a:pPr>
                      <a:endParaRPr lang="en-US" sz="2400" b="1" dirty="0">
                        <a:solidFill>
                          <a:schemeClr val="bg2">
                            <a:lumMod val="25000"/>
                          </a:schemeClr>
                        </a:solidFill>
                        <a:latin typeface="+mn-lt"/>
                        <a:ea typeface="Times New Roman"/>
                      </a:endParaRPr>
                    </a:p>
                  </a:txBody>
                  <a:tcPr marL="68580" marR="68580" marT="0" marB="0" anchor="ctr"/>
                </a:tc>
                <a:tc>
                  <a:txBody>
                    <a:bodyPr/>
                    <a:lstStyle/>
                    <a:p>
                      <a:pPr marL="0" marR="0" algn="ctr">
                        <a:spcBef>
                          <a:spcPts val="0"/>
                        </a:spcBef>
                        <a:spcAft>
                          <a:spcPts val="0"/>
                        </a:spcAft>
                      </a:pPr>
                      <a:r>
                        <a:rPr lang="en-US" sz="2400" b="1" dirty="0" smtClean="0">
                          <a:solidFill>
                            <a:schemeClr val="bg2">
                              <a:lumMod val="25000"/>
                            </a:schemeClr>
                          </a:solidFill>
                          <a:latin typeface="+mn-lt"/>
                          <a:ea typeface="Times New Roman"/>
                        </a:rPr>
                        <a:t>Nails</a:t>
                      </a:r>
                      <a:endParaRPr lang="en-US" sz="2400" b="1" dirty="0">
                        <a:solidFill>
                          <a:schemeClr val="bg2">
                            <a:lumMod val="25000"/>
                          </a:schemeClr>
                        </a:solidFill>
                        <a:latin typeface="+mn-lt"/>
                        <a:ea typeface="Times New Roman"/>
                      </a:endParaRPr>
                    </a:p>
                  </a:txBody>
                  <a:tcPr marL="68580" marR="68580" marT="0" marB="0"/>
                </a:tc>
                <a:tc>
                  <a:txBody>
                    <a:bodyPr/>
                    <a:lstStyle/>
                    <a:p>
                      <a:pPr marL="0" marR="0" algn="ctr">
                        <a:spcBef>
                          <a:spcPts val="0"/>
                        </a:spcBef>
                        <a:spcAft>
                          <a:spcPts val="0"/>
                        </a:spcAft>
                      </a:pPr>
                      <a:r>
                        <a:rPr lang="en-US" sz="2400" b="1" dirty="0" smtClean="0">
                          <a:solidFill>
                            <a:schemeClr val="bg2">
                              <a:lumMod val="25000"/>
                            </a:schemeClr>
                          </a:solidFill>
                          <a:latin typeface="+mn-lt"/>
                          <a:ea typeface="Times New Roman"/>
                        </a:rPr>
                        <a:t>Hair</a:t>
                      </a:r>
                      <a:endParaRPr lang="en-US" sz="2400" b="1" dirty="0">
                        <a:solidFill>
                          <a:schemeClr val="bg2">
                            <a:lumMod val="25000"/>
                          </a:schemeClr>
                        </a:solidFill>
                        <a:latin typeface="+mn-lt"/>
                        <a:ea typeface="Times New Roman"/>
                      </a:endParaRPr>
                    </a:p>
                  </a:txBody>
                  <a:tcPr marL="68580" marR="68580" marT="0" marB="0"/>
                </a:tc>
              </a:tr>
              <a:tr h="464419">
                <a:tc>
                  <a:txBody>
                    <a:bodyPr/>
                    <a:lstStyle/>
                    <a:p>
                      <a:pPr marL="0" marR="0">
                        <a:spcBef>
                          <a:spcPts val="0"/>
                        </a:spcBef>
                        <a:spcAft>
                          <a:spcPts val="0"/>
                        </a:spcAft>
                      </a:pPr>
                      <a:endParaRPr lang="en-US" sz="1800" dirty="0">
                        <a:solidFill>
                          <a:schemeClr val="tx1"/>
                        </a:solidFill>
                        <a:latin typeface="Times New Roman"/>
                        <a:ea typeface="Times New Roman"/>
                      </a:endParaRPr>
                    </a:p>
                  </a:txBody>
                  <a:tcPr marL="68580" marR="68580" marT="0" marB="0"/>
                </a:tc>
                <a:tc>
                  <a:txBody>
                    <a:bodyPr/>
                    <a:lstStyle/>
                    <a:p>
                      <a:pPr marL="0" marR="0">
                        <a:spcBef>
                          <a:spcPts val="0"/>
                        </a:spcBef>
                        <a:spcAft>
                          <a:spcPts val="0"/>
                        </a:spcAft>
                      </a:pPr>
                      <a:endParaRPr lang="en-US" sz="1800">
                        <a:solidFill>
                          <a:schemeClr val="tx1"/>
                        </a:solidFill>
                        <a:latin typeface="Calibri"/>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1"/>
                          </a:solidFill>
                        </a:rPr>
                        <a:t>Cadmium</a:t>
                      </a:r>
                    </a:p>
                    <a:p>
                      <a:pPr marL="0" marR="0" algn="ctr">
                        <a:spcBef>
                          <a:spcPts val="0"/>
                        </a:spcBef>
                        <a:spcAft>
                          <a:spcPts val="0"/>
                        </a:spcAft>
                      </a:pPr>
                      <a:r>
                        <a:rPr kumimoji="0" lang="en-US" sz="1800" b="1" i="0" u="none" strike="noStrike" cap="none" normalizeH="0" baseline="0" dirty="0" smtClean="0">
                          <a:ln>
                            <a:noFill/>
                          </a:ln>
                          <a:solidFill>
                            <a:schemeClr val="tx1"/>
                          </a:solidFill>
                          <a:effectLst/>
                          <a:latin typeface="Gill Sans MT" pitchFamily="34" charset="0"/>
                        </a:rPr>
                        <a:t>(</a:t>
                      </a:r>
                      <a:r>
                        <a:rPr kumimoji="0" lang="en-US" sz="1800" b="0" i="0" u="none" strike="noStrike" cap="none" normalizeH="0" baseline="0" dirty="0" err="1" smtClean="0">
                          <a:ln>
                            <a:noFill/>
                          </a:ln>
                          <a:solidFill>
                            <a:schemeClr val="tx1"/>
                          </a:solidFill>
                          <a:effectLst/>
                          <a:latin typeface="Gill Sans MT" pitchFamily="34" charset="0"/>
                          <a:cs typeface="Arial" charset="0"/>
                        </a:rPr>
                        <a:t>ug</a:t>
                      </a:r>
                      <a:r>
                        <a:rPr kumimoji="0" lang="en-US" sz="1800" b="0" i="0" u="none" strike="noStrike" cap="none" normalizeH="0" baseline="0" dirty="0" smtClean="0">
                          <a:ln>
                            <a:noFill/>
                          </a:ln>
                          <a:solidFill>
                            <a:schemeClr val="tx1"/>
                          </a:solidFill>
                          <a:effectLst/>
                          <a:latin typeface="Gill Sans MT" pitchFamily="34" charset="0"/>
                          <a:cs typeface="Arial" charset="0"/>
                        </a:rPr>
                        <a:t>/g)</a:t>
                      </a:r>
                      <a:endParaRPr lang="en-US" sz="1800" dirty="0">
                        <a:solidFill>
                          <a:schemeClr val="tx1"/>
                        </a:solidFill>
                        <a:latin typeface="Times New Roman"/>
                        <a:ea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Arsenic (</a:t>
                      </a:r>
                      <a:r>
                        <a:rPr kumimoji="0" lang="en-US" sz="1800" b="0" i="0" u="none" strike="noStrike" cap="none" normalizeH="0" baseline="0" dirty="0" err="1" smtClean="0">
                          <a:ln>
                            <a:noFill/>
                          </a:ln>
                          <a:solidFill>
                            <a:srgbClr val="000000"/>
                          </a:solidFill>
                          <a:effectLst/>
                          <a:latin typeface="Gill Sans MT" pitchFamily="34" charset="0"/>
                          <a:cs typeface="Arial" charset="0"/>
                        </a:rPr>
                        <a:t>ug</a:t>
                      </a:r>
                      <a:r>
                        <a:rPr kumimoji="0" lang="en-US" sz="1800" b="0" i="0" u="none" strike="noStrike" cap="none" normalizeH="0" baseline="0" dirty="0" smtClean="0">
                          <a:ln>
                            <a:noFill/>
                          </a:ln>
                          <a:solidFill>
                            <a:srgbClr val="000000"/>
                          </a:solidFill>
                          <a:effectLst/>
                          <a:latin typeface="Gill Sans MT" pitchFamily="34" charset="0"/>
                          <a:cs typeface="Arial" charset="0"/>
                        </a:rPr>
                        <a:t>/g)</a:t>
                      </a:r>
                      <a:endParaRPr kumimoji="0" lang="en-US" sz="1800" b="1"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tc>
              </a:tr>
              <a:tr h="928838">
                <a:tc>
                  <a:txBody>
                    <a:bodyPr/>
                    <a:lstStyle/>
                    <a:p>
                      <a:pPr marL="0" marR="0">
                        <a:spcBef>
                          <a:spcPts val="0"/>
                        </a:spcBef>
                        <a:spcAft>
                          <a:spcPts val="0"/>
                        </a:spcAft>
                      </a:pPr>
                      <a:r>
                        <a:rPr lang="en-US" sz="1800" dirty="0">
                          <a:solidFill>
                            <a:schemeClr val="tx1"/>
                          </a:solidFill>
                        </a:rPr>
                        <a:t>Nail – </a:t>
                      </a:r>
                      <a:r>
                        <a:rPr lang="en-US" sz="1800" dirty="0" err="1">
                          <a:solidFill>
                            <a:schemeClr val="tx1"/>
                          </a:solidFill>
                        </a:rPr>
                        <a:t>CKDu</a:t>
                      </a:r>
                      <a:r>
                        <a:rPr lang="en-US" sz="1800" dirty="0">
                          <a:solidFill>
                            <a:schemeClr val="tx1"/>
                          </a:solidFill>
                        </a:rPr>
                        <a:t> </a:t>
                      </a:r>
                      <a:r>
                        <a:rPr lang="en-US" sz="1800" dirty="0" smtClean="0">
                          <a:solidFill>
                            <a:schemeClr val="tx1"/>
                          </a:solidFill>
                        </a:rPr>
                        <a:t>cases</a:t>
                      </a:r>
                      <a:endParaRPr lang="en-US" sz="1800" b="1" dirty="0" smtClean="0">
                        <a:solidFill>
                          <a:schemeClr val="tx1"/>
                        </a:solidFill>
                      </a:endParaRPr>
                    </a:p>
                    <a:p>
                      <a:pPr marL="0" marR="0">
                        <a:spcBef>
                          <a:spcPts val="0"/>
                        </a:spcBef>
                        <a:spcAft>
                          <a:spcPts val="0"/>
                        </a:spcAft>
                      </a:pPr>
                      <a:r>
                        <a:rPr lang="en-US" sz="1800" b="1" dirty="0" smtClean="0">
                          <a:solidFill>
                            <a:schemeClr val="tx1"/>
                          </a:solidFill>
                        </a:rPr>
                        <a:t>(n=80)</a:t>
                      </a:r>
                      <a:endParaRPr lang="en-US" sz="1800" b="1" dirty="0">
                        <a:solidFill>
                          <a:schemeClr val="tx1"/>
                        </a:solidFill>
                        <a:latin typeface="Times New Roman"/>
                        <a:ea typeface="Times New Roman"/>
                      </a:endParaRPr>
                    </a:p>
                  </a:txBody>
                  <a:tcPr marL="68580" marR="68580" marT="0" marB="0"/>
                </a:tc>
                <a:tc>
                  <a:txBody>
                    <a:bodyPr/>
                    <a:lstStyle/>
                    <a:p>
                      <a:pPr marL="0" marR="0">
                        <a:spcBef>
                          <a:spcPts val="0"/>
                        </a:spcBef>
                        <a:spcAft>
                          <a:spcPts val="0"/>
                        </a:spcAft>
                      </a:pPr>
                      <a:r>
                        <a:rPr lang="en-US" sz="1800">
                          <a:solidFill>
                            <a:schemeClr val="tx1"/>
                          </a:solidFill>
                        </a:rPr>
                        <a:t>Mean</a:t>
                      </a:r>
                    </a:p>
                    <a:p>
                      <a:pPr marL="0" marR="0">
                        <a:spcBef>
                          <a:spcPts val="0"/>
                        </a:spcBef>
                        <a:spcAft>
                          <a:spcPts val="0"/>
                        </a:spcAft>
                      </a:pPr>
                      <a:r>
                        <a:rPr lang="en-US" sz="1800">
                          <a:solidFill>
                            <a:schemeClr val="tx1"/>
                          </a:solidFill>
                        </a:rPr>
                        <a:t>Median</a:t>
                      </a:r>
                    </a:p>
                    <a:p>
                      <a:pPr marL="0" marR="0">
                        <a:spcBef>
                          <a:spcPts val="0"/>
                        </a:spcBef>
                        <a:spcAft>
                          <a:spcPts val="0"/>
                        </a:spcAft>
                      </a:pPr>
                      <a:r>
                        <a:rPr lang="en-US" sz="1800">
                          <a:solidFill>
                            <a:schemeClr val="tx1"/>
                          </a:solidFill>
                        </a:rPr>
                        <a:t>Minimum</a:t>
                      </a:r>
                    </a:p>
                    <a:p>
                      <a:pPr marL="0" marR="0">
                        <a:spcBef>
                          <a:spcPts val="0"/>
                        </a:spcBef>
                        <a:spcAft>
                          <a:spcPts val="0"/>
                        </a:spcAft>
                      </a:pPr>
                      <a:r>
                        <a:rPr lang="en-US" sz="1800">
                          <a:solidFill>
                            <a:schemeClr val="tx1"/>
                          </a:solidFill>
                        </a:rPr>
                        <a:t>Maximum</a:t>
                      </a:r>
                      <a:endParaRPr lang="en-US" sz="1800">
                        <a:solidFill>
                          <a:schemeClr val="tx1"/>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dirty="0">
                          <a:solidFill>
                            <a:schemeClr val="tx1"/>
                          </a:solidFill>
                        </a:rPr>
                        <a:t>0.017</a:t>
                      </a:r>
                    </a:p>
                    <a:p>
                      <a:pPr marL="0" marR="0" algn="ctr">
                        <a:spcBef>
                          <a:spcPts val="0"/>
                        </a:spcBef>
                        <a:spcAft>
                          <a:spcPts val="0"/>
                        </a:spcAft>
                      </a:pPr>
                      <a:r>
                        <a:rPr lang="en-US" sz="1800" dirty="0">
                          <a:solidFill>
                            <a:schemeClr val="tx1"/>
                          </a:solidFill>
                        </a:rPr>
                        <a:t>0.007</a:t>
                      </a:r>
                    </a:p>
                    <a:p>
                      <a:pPr marL="0" marR="0" algn="ctr">
                        <a:spcBef>
                          <a:spcPts val="0"/>
                        </a:spcBef>
                        <a:spcAft>
                          <a:spcPts val="0"/>
                        </a:spcAft>
                      </a:pPr>
                      <a:r>
                        <a:rPr lang="en-US" sz="1800" dirty="0">
                          <a:solidFill>
                            <a:schemeClr val="tx1"/>
                          </a:solidFill>
                        </a:rPr>
                        <a:t>0.001</a:t>
                      </a:r>
                    </a:p>
                    <a:p>
                      <a:pPr marL="0" marR="0" algn="ctr">
                        <a:spcBef>
                          <a:spcPts val="0"/>
                        </a:spcBef>
                        <a:spcAft>
                          <a:spcPts val="0"/>
                        </a:spcAft>
                      </a:pPr>
                      <a:r>
                        <a:rPr lang="en-US" sz="1800" dirty="0">
                          <a:solidFill>
                            <a:schemeClr val="tx1"/>
                          </a:solidFill>
                        </a:rPr>
                        <a:t>0.347</a:t>
                      </a:r>
                      <a:endParaRPr lang="en-US" sz="1800" dirty="0">
                        <a:solidFill>
                          <a:schemeClr val="tx1"/>
                        </a:solidFill>
                        <a:latin typeface="Times New Roman"/>
                        <a:ea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0.144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0.139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0.452</a:t>
                      </a:r>
                      <a:endParaRPr kumimoji="0" lang="en-US" sz="1800" b="0"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tc>
              </a:tr>
              <a:tr h="928838">
                <a:tc>
                  <a:txBody>
                    <a:bodyPr/>
                    <a:lstStyle/>
                    <a:p>
                      <a:pPr marL="0" marR="0">
                        <a:spcBef>
                          <a:spcPts val="0"/>
                        </a:spcBef>
                        <a:spcAft>
                          <a:spcPts val="0"/>
                        </a:spcAft>
                      </a:pPr>
                      <a:r>
                        <a:rPr lang="en-US" sz="1800" dirty="0">
                          <a:solidFill>
                            <a:schemeClr val="tx1"/>
                          </a:solidFill>
                        </a:rPr>
                        <a:t>Nail - Control </a:t>
                      </a:r>
                      <a:r>
                        <a:rPr lang="en-US" sz="1800" b="1" dirty="0" smtClean="0">
                          <a:solidFill>
                            <a:schemeClr val="tx1"/>
                          </a:solidFill>
                        </a:rPr>
                        <a:t>(n=48)</a:t>
                      </a:r>
                      <a:endParaRPr lang="en-US" sz="1800" b="1" dirty="0">
                        <a:solidFill>
                          <a:schemeClr val="tx1"/>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a:solidFill>
                            <a:schemeClr val="tx1"/>
                          </a:solidFill>
                        </a:rPr>
                        <a:t>Mean</a:t>
                      </a:r>
                    </a:p>
                    <a:p>
                      <a:pPr marL="0" marR="0">
                        <a:spcBef>
                          <a:spcPts val="0"/>
                        </a:spcBef>
                        <a:spcAft>
                          <a:spcPts val="0"/>
                        </a:spcAft>
                      </a:pPr>
                      <a:r>
                        <a:rPr lang="en-US" sz="1800" dirty="0">
                          <a:solidFill>
                            <a:schemeClr val="tx1"/>
                          </a:solidFill>
                        </a:rPr>
                        <a:t>Median</a:t>
                      </a:r>
                    </a:p>
                    <a:p>
                      <a:pPr marL="0" marR="0">
                        <a:spcBef>
                          <a:spcPts val="0"/>
                        </a:spcBef>
                        <a:spcAft>
                          <a:spcPts val="0"/>
                        </a:spcAft>
                      </a:pPr>
                      <a:r>
                        <a:rPr lang="en-US" sz="1800" dirty="0">
                          <a:solidFill>
                            <a:schemeClr val="tx1"/>
                          </a:solidFill>
                        </a:rPr>
                        <a:t>Minimum</a:t>
                      </a:r>
                    </a:p>
                    <a:p>
                      <a:pPr marL="0" marR="0">
                        <a:spcBef>
                          <a:spcPts val="0"/>
                        </a:spcBef>
                        <a:spcAft>
                          <a:spcPts val="0"/>
                        </a:spcAft>
                      </a:pPr>
                      <a:r>
                        <a:rPr lang="en-US" sz="1800" dirty="0">
                          <a:solidFill>
                            <a:schemeClr val="tx1"/>
                          </a:solidFill>
                        </a:rPr>
                        <a:t>Maximum</a:t>
                      </a:r>
                      <a:endParaRPr lang="en-US" sz="1800" dirty="0">
                        <a:solidFill>
                          <a:schemeClr val="tx1"/>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dirty="0">
                          <a:solidFill>
                            <a:schemeClr val="tx1"/>
                          </a:solidFill>
                        </a:rPr>
                        <a:t>0.009</a:t>
                      </a:r>
                    </a:p>
                    <a:p>
                      <a:pPr marL="0" marR="0" algn="ctr">
                        <a:spcBef>
                          <a:spcPts val="0"/>
                        </a:spcBef>
                        <a:spcAft>
                          <a:spcPts val="0"/>
                        </a:spcAft>
                      </a:pPr>
                      <a:r>
                        <a:rPr lang="en-US" sz="1800" dirty="0">
                          <a:solidFill>
                            <a:schemeClr val="tx1"/>
                          </a:solidFill>
                        </a:rPr>
                        <a:t>0.001</a:t>
                      </a:r>
                    </a:p>
                    <a:p>
                      <a:pPr marL="0" marR="0" algn="ctr">
                        <a:spcBef>
                          <a:spcPts val="0"/>
                        </a:spcBef>
                        <a:spcAft>
                          <a:spcPts val="0"/>
                        </a:spcAft>
                      </a:pPr>
                      <a:r>
                        <a:rPr lang="en-US" sz="1800" dirty="0">
                          <a:solidFill>
                            <a:schemeClr val="tx1"/>
                          </a:solidFill>
                        </a:rPr>
                        <a:t>0.001</a:t>
                      </a:r>
                    </a:p>
                    <a:p>
                      <a:pPr marL="0" marR="0" algn="ctr">
                        <a:spcBef>
                          <a:spcPts val="0"/>
                        </a:spcBef>
                        <a:spcAft>
                          <a:spcPts val="0"/>
                        </a:spcAft>
                      </a:pPr>
                      <a:r>
                        <a:rPr lang="en-US" sz="1800" dirty="0" smtClean="0">
                          <a:solidFill>
                            <a:schemeClr val="tx1"/>
                          </a:solidFill>
                        </a:rPr>
                        <a:t>0.091</a:t>
                      </a:r>
                      <a:endParaRPr lang="en-US" sz="1800" dirty="0">
                        <a:solidFill>
                          <a:schemeClr val="tx1"/>
                        </a:solidFill>
                        <a:latin typeface="Times New Roman"/>
                        <a:ea typeface="Times New Roman"/>
                      </a:endParaRPr>
                    </a:p>
                  </a:txBody>
                  <a:tcPr marL="68580" marR="6858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0.125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0.103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1.214</a:t>
                      </a:r>
                      <a:endParaRPr kumimoji="0" lang="en-US" sz="1800" b="0" i="0" u="none" strike="noStrike" cap="none" normalizeH="0" baseline="0" dirty="0" smtClean="0">
                        <a:ln>
                          <a:noFill/>
                        </a:ln>
                        <a:solidFill>
                          <a:srgbClr val="000000"/>
                        </a:solidFill>
                        <a:effectLst/>
                        <a:latin typeface="Gill Sans MT" pitchFamily="34" charset="0"/>
                        <a:cs typeface="Times New Roman" pitchFamily="18" charset="0"/>
                      </a:endParaRPr>
                    </a:p>
                  </a:txBody>
                  <a:tcPr marL="68580" marR="68580" marT="0" marB="0" horzOverflow="overflow"/>
                </a:tc>
              </a:tr>
            </a:tbl>
          </a:graphicData>
        </a:graphic>
      </p:graphicFrame>
      <p:sp>
        <p:nvSpPr>
          <p:cNvPr id="10" name="Cloud Callout 9"/>
          <p:cNvSpPr/>
          <p:nvPr/>
        </p:nvSpPr>
        <p:spPr>
          <a:xfrm>
            <a:off x="0" y="4495800"/>
            <a:ext cx="3962400" cy="1905000"/>
          </a:xfrm>
          <a:prstGeom prst="cloudCallout">
            <a:avLst/>
          </a:prstGeom>
          <a:solidFill>
            <a:srgbClr val="CCD66C"/>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smtClean="0">
                <a:solidFill>
                  <a:schemeClr val="tx1"/>
                </a:solidFill>
              </a:rPr>
              <a:t>A significantly higher Cadmium concentration was seen in the nails of </a:t>
            </a:r>
            <a:r>
              <a:rPr lang="en-US" sz="2000" dirty="0" err="1" smtClean="0">
                <a:solidFill>
                  <a:schemeClr val="tx1"/>
                </a:solidFill>
              </a:rPr>
              <a:t>CKDu</a:t>
            </a:r>
            <a:r>
              <a:rPr lang="en-US" sz="2000" dirty="0" smtClean="0">
                <a:solidFill>
                  <a:schemeClr val="tx1"/>
                </a:solidFill>
              </a:rPr>
              <a:t> cases*</a:t>
            </a:r>
            <a:endParaRPr lang="en-US" sz="2000" dirty="0">
              <a:solidFill>
                <a:schemeClr val="tx1"/>
              </a:solidFill>
            </a:endParaRPr>
          </a:p>
        </p:txBody>
      </p:sp>
      <p:sp>
        <p:nvSpPr>
          <p:cNvPr id="12" name="TextBox 11"/>
          <p:cNvSpPr txBox="1"/>
          <p:nvPr/>
        </p:nvSpPr>
        <p:spPr>
          <a:xfrm>
            <a:off x="1981200" y="6581001"/>
            <a:ext cx="1371600" cy="276999"/>
          </a:xfrm>
          <a:prstGeom prst="rect">
            <a:avLst/>
          </a:prstGeom>
          <a:noFill/>
        </p:spPr>
        <p:txBody>
          <a:bodyPr wrap="square" rtlCol="0">
            <a:spAutoFit/>
          </a:bodyPr>
          <a:lstStyle/>
          <a:p>
            <a:r>
              <a:rPr lang="en-US" sz="1200" dirty="0" smtClean="0"/>
              <a:t>*( P &lt; 0.05).</a:t>
            </a:r>
            <a:endParaRPr lang="en-US" sz="1200" dirty="0"/>
          </a:p>
        </p:txBody>
      </p:sp>
      <p:sp>
        <p:nvSpPr>
          <p:cNvPr id="13" name="TextBox 12"/>
          <p:cNvSpPr txBox="1"/>
          <p:nvPr/>
        </p:nvSpPr>
        <p:spPr>
          <a:xfrm>
            <a:off x="5638800" y="6581001"/>
            <a:ext cx="1371600" cy="276999"/>
          </a:xfrm>
          <a:prstGeom prst="rect">
            <a:avLst/>
          </a:prstGeom>
          <a:noFill/>
        </p:spPr>
        <p:txBody>
          <a:bodyPr wrap="square" rtlCol="0">
            <a:spAutoFit/>
          </a:bodyPr>
          <a:lstStyle/>
          <a:p>
            <a:r>
              <a:rPr lang="en-US" sz="1200" dirty="0" smtClean="0"/>
              <a:t>**( P &lt; 0.05).</a:t>
            </a:r>
            <a:endParaRPr lang="en-US" sz="1200" dirty="0"/>
          </a:p>
        </p:txBody>
      </p:sp>
      <p:sp>
        <p:nvSpPr>
          <p:cNvPr id="14" name="Oval 13"/>
          <p:cNvSpPr/>
          <p:nvPr/>
        </p:nvSpPr>
        <p:spPr>
          <a:xfrm>
            <a:off x="228600" y="4419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1</a:t>
            </a:r>
            <a:endParaRPr lang="en-US" sz="2400" dirty="0"/>
          </a:p>
        </p:txBody>
      </p:sp>
      <p:sp>
        <p:nvSpPr>
          <p:cNvPr id="15" name="Oval 14"/>
          <p:cNvSpPr/>
          <p:nvPr/>
        </p:nvSpPr>
        <p:spPr>
          <a:xfrm>
            <a:off x="4267200" y="4495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2</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smtClean="0"/>
              <a:t>KEY MESSAGES</a:t>
            </a:r>
            <a:endParaRPr lang="en-US" b="1" dirty="0"/>
          </a:p>
        </p:txBody>
      </p:sp>
      <p:sp>
        <p:nvSpPr>
          <p:cNvPr id="3" name="Content Placeholder 2"/>
          <p:cNvSpPr>
            <a:spLocks noGrp="1"/>
          </p:cNvSpPr>
          <p:nvPr>
            <p:ph sz="quarter" idx="1"/>
          </p:nvPr>
        </p:nvSpPr>
        <p:spPr/>
        <p:txBody>
          <a:bodyPr/>
          <a:lstStyle/>
          <a:p>
            <a:r>
              <a:rPr lang="en-US" dirty="0" smtClean="0"/>
              <a:t>Cadmium is a known </a:t>
            </a:r>
            <a:r>
              <a:rPr lang="en-US" dirty="0" err="1" smtClean="0"/>
              <a:t>nephrotoxin</a:t>
            </a:r>
            <a:endParaRPr lang="en-US" dirty="0" smtClean="0"/>
          </a:p>
          <a:p>
            <a:r>
              <a:rPr lang="en-US" dirty="0" smtClean="0"/>
              <a:t>Urinary Excretion of Cadmium is a reliable indicator of cumulative long-term exposure to cadmium</a:t>
            </a:r>
          </a:p>
          <a:p>
            <a:r>
              <a:rPr lang="en-US" dirty="0" smtClean="0"/>
              <a:t>The mean urine concentration of cadmium in </a:t>
            </a:r>
            <a:r>
              <a:rPr lang="en-US" dirty="0" err="1" smtClean="0"/>
              <a:t>CKDu</a:t>
            </a:r>
            <a:r>
              <a:rPr lang="en-US" dirty="0" smtClean="0"/>
              <a:t> cases was above the levels demonstrated in recent studies to cause oxidative stress and decreased </a:t>
            </a:r>
            <a:r>
              <a:rPr lang="en-US" dirty="0" err="1" smtClean="0"/>
              <a:t>glomerular</a:t>
            </a:r>
            <a:r>
              <a:rPr lang="en-US" dirty="0" smtClean="0"/>
              <a:t> filtration rate and </a:t>
            </a:r>
            <a:r>
              <a:rPr lang="en-US" dirty="0" err="1" smtClean="0"/>
              <a:t>creatinine</a:t>
            </a:r>
            <a:r>
              <a:rPr lang="en-US" dirty="0" smtClean="0"/>
              <a:t> clearance</a:t>
            </a:r>
          </a:p>
          <a:p>
            <a:r>
              <a:rPr lang="en-US" dirty="0" smtClean="0"/>
              <a:t>A significantly higher cadmium concentration was also seen in the nails of those with </a:t>
            </a:r>
            <a:r>
              <a:rPr lang="en-US" dirty="0" err="1" smtClean="0"/>
              <a:t>CKDu</a:t>
            </a:r>
            <a:r>
              <a:rPr lang="en-US" dirty="0" smtClean="0"/>
              <a:t> compared to controls from the endemic area.</a:t>
            </a:r>
          </a:p>
          <a:p>
            <a:r>
              <a:rPr lang="en-US" dirty="0" smtClean="0"/>
              <a:t>The results of this study indicate that cadmium exposure is a risk factor for </a:t>
            </a:r>
            <a:r>
              <a:rPr lang="en-US" dirty="0" err="1" smtClean="0"/>
              <a:t>CKDu</a:t>
            </a:r>
            <a:r>
              <a:rPr lang="en-US" dirty="0" smtClean="0"/>
              <a:t>.</a:t>
            </a:r>
          </a:p>
          <a:p>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CADMIUM</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267200" cy="990600"/>
          </a:xfrm>
        </p:spPr>
        <p:txBody>
          <a:bodyPr/>
          <a:lstStyle/>
          <a:p>
            <a:r>
              <a:rPr lang="en-US" b="1" dirty="0" smtClean="0"/>
              <a:t>KEY MESSAGES</a:t>
            </a:r>
            <a:endParaRPr lang="en-US" b="1" dirty="0"/>
          </a:p>
        </p:txBody>
      </p:sp>
      <p:sp>
        <p:nvSpPr>
          <p:cNvPr id="3" name="Content Placeholder 2"/>
          <p:cNvSpPr>
            <a:spLocks noGrp="1"/>
          </p:cNvSpPr>
          <p:nvPr>
            <p:ph sz="quarter" idx="1"/>
          </p:nvPr>
        </p:nvSpPr>
        <p:spPr>
          <a:xfrm>
            <a:off x="457200" y="1158240"/>
            <a:ext cx="8229600" cy="4937760"/>
          </a:xfrm>
        </p:spPr>
        <p:txBody>
          <a:bodyPr/>
          <a:lstStyle/>
          <a:p>
            <a:r>
              <a:rPr lang="en-US" dirty="0" smtClean="0"/>
              <a:t>The mean urine concentration of arsenic in </a:t>
            </a:r>
            <a:r>
              <a:rPr lang="en-US" dirty="0" err="1" smtClean="0"/>
              <a:t>CKDu</a:t>
            </a:r>
            <a:r>
              <a:rPr lang="en-US" dirty="0" smtClean="0"/>
              <a:t> </a:t>
            </a:r>
          </a:p>
          <a:p>
            <a:pPr>
              <a:buNone/>
            </a:pPr>
            <a:r>
              <a:rPr lang="en-US" dirty="0" smtClean="0"/>
              <a:t>   cases was also above levels known to cause oxidative</a:t>
            </a:r>
          </a:p>
          <a:p>
            <a:pPr>
              <a:buNone/>
            </a:pPr>
            <a:r>
              <a:rPr lang="en-US" dirty="0" smtClean="0"/>
              <a:t>   injury to the kidney</a:t>
            </a:r>
          </a:p>
          <a:p>
            <a:r>
              <a:rPr lang="en-US" dirty="0" smtClean="0"/>
              <a:t>In </a:t>
            </a:r>
            <a:r>
              <a:rPr lang="en-US" dirty="0" err="1" smtClean="0"/>
              <a:t>CKDu</a:t>
            </a:r>
            <a:r>
              <a:rPr lang="en-US" dirty="0" smtClean="0"/>
              <a:t> cases and controls from the endemic area, concentrations of arsenic in urine and in fingernails were higher than those reported in people living in low-exposure environments.</a:t>
            </a:r>
          </a:p>
          <a:p>
            <a:r>
              <a:rPr lang="en-US" dirty="0" smtClean="0"/>
              <a:t>Urine is a major pathway for excretion of arsenic from</a:t>
            </a:r>
          </a:p>
          <a:p>
            <a:pPr>
              <a:buNone/>
            </a:pPr>
            <a:r>
              <a:rPr lang="en-US" dirty="0" smtClean="0"/>
              <a:t>   the human body  and so urine levels reflect exposure. </a:t>
            </a:r>
          </a:p>
          <a:p>
            <a:r>
              <a:rPr lang="en-US" dirty="0" smtClean="0"/>
              <a:t>In some studies, markers of oxidative stress have been</a:t>
            </a:r>
          </a:p>
          <a:p>
            <a:pPr>
              <a:buNone/>
            </a:pPr>
            <a:r>
              <a:rPr lang="en-US" dirty="0" smtClean="0"/>
              <a:t>   demonstrated at urine arsenic concentrations as low as</a:t>
            </a:r>
          </a:p>
          <a:p>
            <a:pPr>
              <a:buNone/>
            </a:pPr>
            <a:r>
              <a:rPr lang="en-US" dirty="0" smtClean="0"/>
              <a:t>   3.95 </a:t>
            </a:r>
            <a:r>
              <a:rPr lang="en-US" dirty="0" err="1" smtClean="0"/>
              <a:t>μg</a:t>
            </a:r>
            <a:r>
              <a:rPr lang="en-US" dirty="0" smtClean="0"/>
              <a:t>/g</a:t>
            </a:r>
            <a:endParaRPr lang="en-US" dirty="0"/>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ARSENIC</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smtClean="0"/>
              <a:t>KEY MESSAGES</a:t>
            </a:r>
            <a:endParaRPr lang="en-US" b="1" dirty="0"/>
          </a:p>
        </p:txBody>
      </p:sp>
      <p:sp>
        <p:nvSpPr>
          <p:cNvPr id="3" name="Content Placeholder 2"/>
          <p:cNvSpPr>
            <a:spLocks noGrp="1"/>
          </p:cNvSpPr>
          <p:nvPr>
            <p:ph sz="quarter" idx="1"/>
          </p:nvPr>
        </p:nvSpPr>
        <p:spPr/>
        <p:txBody>
          <a:bodyPr/>
          <a:lstStyle/>
          <a:p>
            <a:r>
              <a:rPr lang="en-US" dirty="0" smtClean="0"/>
              <a:t>The level of total arsenic in urine is associated with chronic kidney disease in a dose–response relationship, especially when the level is greater than 20.74 </a:t>
            </a:r>
            <a:r>
              <a:rPr lang="en-US" dirty="0" err="1" smtClean="0"/>
              <a:t>μg</a:t>
            </a:r>
            <a:r>
              <a:rPr lang="en-US" dirty="0" smtClean="0"/>
              <a:t>/g. </a:t>
            </a:r>
          </a:p>
          <a:p>
            <a:r>
              <a:rPr lang="en-US" dirty="0" smtClean="0"/>
              <a:t>Co-exposure to cadmium and arsenic is known to produce additive effects on the kidney that are more pronounced than exposure to either metal alone</a:t>
            </a:r>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ARSENIC</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smtClean="0"/>
              <a:t>KEY MESSAGES</a:t>
            </a:r>
            <a:endParaRPr lang="en-US" b="1" dirty="0"/>
          </a:p>
        </p:txBody>
      </p:sp>
      <p:sp>
        <p:nvSpPr>
          <p:cNvPr id="3" name="Content Placeholder 2"/>
          <p:cNvSpPr>
            <a:spLocks noGrp="1"/>
          </p:cNvSpPr>
          <p:nvPr>
            <p:ph sz="quarter" idx="1"/>
          </p:nvPr>
        </p:nvSpPr>
        <p:spPr/>
        <p:txBody>
          <a:bodyPr/>
          <a:lstStyle/>
          <a:p>
            <a:r>
              <a:rPr lang="en-US" dirty="0" smtClean="0"/>
              <a:t>Selenium has been shown to protect the kidney from</a:t>
            </a:r>
          </a:p>
          <a:p>
            <a:pPr>
              <a:buNone/>
            </a:pPr>
            <a:r>
              <a:rPr lang="en-US" dirty="0" smtClean="0"/>
              <a:t>   oxidative stress </a:t>
            </a:r>
          </a:p>
          <a:p>
            <a:r>
              <a:rPr lang="en-US" dirty="0" smtClean="0"/>
              <a:t> A selenium concentration of 80–95 </a:t>
            </a:r>
            <a:r>
              <a:rPr lang="en-US" dirty="0" err="1" smtClean="0"/>
              <a:t>μg</a:t>
            </a:r>
            <a:r>
              <a:rPr lang="en-US" dirty="0" smtClean="0"/>
              <a:t>/l is needed to </a:t>
            </a:r>
            <a:r>
              <a:rPr lang="en-US" dirty="0" err="1" smtClean="0"/>
              <a:t>maximise</a:t>
            </a:r>
            <a:r>
              <a:rPr lang="en-US" dirty="0" smtClean="0"/>
              <a:t> the activity of the antioxidant enzyme glutathione </a:t>
            </a:r>
            <a:r>
              <a:rPr lang="en-US" dirty="0" err="1" smtClean="0"/>
              <a:t>peroxidase</a:t>
            </a:r>
            <a:r>
              <a:rPr lang="en-US" dirty="0" smtClean="0"/>
              <a:t> and </a:t>
            </a:r>
            <a:r>
              <a:rPr lang="en-US" dirty="0" err="1" smtClean="0"/>
              <a:t>selenoproteins</a:t>
            </a:r>
            <a:r>
              <a:rPr lang="en-US" dirty="0" smtClean="0"/>
              <a:t> in plasma</a:t>
            </a:r>
          </a:p>
          <a:p>
            <a:r>
              <a:rPr lang="en-US" dirty="0" smtClean="0"/>
              <a:t>Serum Selenium was below 80 </a:t>
            </a:r>
            <a:r>
              <a:rPr lang="en-US" dirty="0" err="1" smtClean="0"/>
              <a:t>μg</a:t>
            </a:r>
            <a:r>
              <a:rPr lang="en-US" dirty="0" smtClean="0"/>
              <a:t>/l in 38% and below</a:t>
            </a:r>
          </a:p>
          <a:p>
            <a:pPr>
              <a:buNone/>
            </a:pPr>
            <a:r>
              <a:rPr lang="en-US" dirty="0" smtClean="0"/>
              <a:t>   90 </a:t>
            </a:r>
            <a:r>
              <a:rPr lang="en-US" dirty="0" err="1" smtClean="0"/>
              <a:t>μg</a:t>
            </a:r>
            <a:r>
              <a:rPr lang="en-US" dirty="0" smtClean="0"/>
              <a:t>/l in 63% of individuals with </a:t>
            </a:r>
            <a:r>
              <a:rPr lang="en-US" dirty="0" err="1" smtClean="0"/>
              <a:t>CKDu</a:t>
            </a:r>
            <a:r>
              <a:rPr lang="en-US" dirty="0" smtClean="0"/>
              <a:t>. </a:t>
            </a:r>
          </a:p>
          <a:p>
            <a:r>
              <a:rPr lang="en-US" dirty="0" smtClean="0"/>
              <a:t>Low selenium levels may have been a contributory factor increasing the vulnerability of the kidneys to oxidative damage caused by heavy metals and metalloids.</a:t>
            </a:r>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SELENIUM</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smtClean="0"/>
              <a:t>KEY MESSAGES</a:t>
            </a:r>
            <a:endParaRPr lang="en-US" b="1" dirty="0"/>
          </a:p>
        </p:txBody>
      </p:sp>
      <p:sp>
        <p:nvSpPr>
          <p:cNvPr id="3" name="Content Placeholder 2"/>
          <p:cNvSpPr>
            <a:spLocks noGrp="1"/>
          </p:cNvSpPr>
          <p:nvPr>
            <p:ph sz="quarter" idx="1"/>
          </p:nvPr>
        </p:nvSpPr>
        <p:spPr/>
        <p:txBody>
          <a:bodyPr/>
          <a:lstStyle/>
          <a:p>
            <a:r>
              <a:rPr lang="en-US" dirty="0" smtClean="0"/>
              <a:t>The association of raised Serum strontium levels with</a:t>
            </a:r>
          </a:p>
          <a:p>
            <a:r>
              <a:rPr lang="en-US" dirty="0" smtClean="0"/>
              <a:t>raised serum cadmium levels has been reported previously</a:t>
            </a:r>
          </a:p>
          <a:p>
            <a:r>
              <a:rPr lang="en-US" dirty="0" smtClean="0"/>
              <a:t>Strontium levels were not </a:t>
            </a:r>
            <a:r>
              <a:rPr lang="en-US" dirty="0" err="1" smtClean="0"/>
              <a:t>analysed</a:t>
            </a:r>
            <a:r>
              <a:rPr lang="en-US" dirty="0" smtClean="0"/>
              <a:t> in food or water. </a:t>
            </a:r>
          </a:p>
          <a:p>
            <a:r>
              <a:rPr lang="en-US" dirty="0" smtClean="0"/>
              <a:t>The most likely explanation is an alteration of</a:t>
            </a:r>
          </a:p>
          <a:p>
            <a:pPr>
              <a:buNone/>
            </a:pPr>
            <a:r>
              <a:rPr lang="en-US" dirty="0" smtClean="0"/>
              <a:t>   Strontium handling and excretion, owing to the effect of</a:t>
            </a:r>
          </a:p>
          <a:p>
            <a:pPr>
              <a:buNone/>
            </a:pPr>
            <a:r>
              <a:rPr lang="en-US" dirty="0" smtClean="0"/>
              <a:t>  Cadmium on renal tubular function.</a:t>
            </a:r>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STRONTIUM</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sz="quarter" idx="1"/>
          </p:nvPr>
        </p:nvSpPr>
        <p:spPr>
          <a:xfrm>
            <a:off x="1981200" y="838200"/>
            <a:ext cx="6858000" cy="990600"/>
          </a:xfrm>
        </p:spPr>
        <p:txBody>
          <a:bodyPr/>
          <a:lstStyle/>
          <a:p>
            <a:pPr eaLnBrk="1" hangingPunct="1"/>
            <a:r>
              <a:rPr lang="en-US" sz="2000" smtClean="0"/>
              <a:t>Details of Environmental Samples Collected for cross Sectional Comparison:</a:t>
            </a:r>
          </a:p>
        </p:txBody>
      </p:sp>
      <p:grpSp>
        <p:nvGrpSpPr>
          <p:cNvPr id="4" name="Diagram group"/>
          <p:cNvGrpSpPr/>
          <p:nvPr/>
        </p:nvGrpSpPr>
        <p:grpSpPr>
          <a:xfrm>
            <a:off x="0" y="76200"/>
            <a:ext cx="2258568" cy="2258568"/>
            <a:chOff x="2226564" y="550164"/>
            <a:chExt cx="2258568" cy="2258568"/>
          </a:xfrm>
          <a:scene3d>
            <a:camera prst="isometricOffAxis2Left" zoom="95000"/>
            <a:lightRig rig="flat" dir="t"/>
          </a:scene3d>
        </p:grpSpPr>
        <p:grpSp>
          <p:nvGrpSpPr>
            <p:cNvPr id="5" name="Group 4"/>
            <p:cNvGrpSpPr/>
            <p:nvPr/>
          </p:nvGrpSpPr>
          <p:grpSpPr>
            <a:xfrm>
              <a:off x="2226564" y="550164"/>
              <a:ext cx="2258568" cy="2258568"/>
              <a:chOff x="2226564" y="550164"/>
              <a:chExt cx="2258568" cy="2258568"/>
            </a:xfrm>
          </p:grpSpPr>
          <p:sp>
            <p:nvSpPr>
              <p:cNvPr id="6" name="Rounded Rectangle 5"/>
              <p:cNvSpPr/>
              <p:nvPr/>
            </p:nvSpPr>
            <p:spPr>
              <a:xfrm>
                <a:off x="2226564" y="550164"/>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p:nvPr/>
            </p:nvSpPr>
            <p:spPr>
              <a:xfrm>
                <a:off x="2336818" y="660418"/>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Cross Sectional Comparison of potential environmental toxins </a:t>
                </a:r>
                <a:r>
                  <a:rPr lang="en-US" sz="2000" dirty="0" smtClean="0">
                    <a:solidFill>
                      <a:schemeClr val="tx1"/>
                    </a:solidFill>
                  </a:rPr>
                  <a:t>in endemic and non endemic areas </a:t>
                </a:r>
                <a:r>
                  <a:rPr lang="en-US" sz="2000" dirty="0">
                    <a:solidFill>
                      <a:schemeClr val="tx1"/>
                    </a:solidFill>
                  </a:rPr>
                  <a:t>for </a:t>
                </a:r>
                <a:r>
                  <a:rPr lang="en-US" sz="2000" dirty="0" err="1">
                    <a:solidFill>
                      <a:schemeClr val="tx1"/>
                    </a:solidFill>
                  </a:rPr>
                  <a:t>CKDu</a:t>
                </a:r>
                <a:endParaRPr lang="en-US" sz="2000" dirty="0">
                  <a:solidFill>
                    <a:schemeClr val="tx1"/>
                  </a:solidFill>
                </a:endParaRPr>
              </a:p>
            </p:txBody>
          </p:sp>
        </p:grpSp>
      </p:grpSp>
      <p:graphicFrame>
        <p:nvGraphicFramePr>
          <p:cNvPr id="8" name="Diagram 7"/>
          <p:cNvGraphicFramePr/>
          <p:nvPr/>
        </p:nvGraphicFramePr>
        <p:xfrm>
          <a:off x="1066800" y="1219200"/>
          <a:ext cx="838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5781" name="Picture 4" descr="IMG_3779"/>
          <p:cNvPicPr>
            <a:picLocks noChangeAspect="1" noChangeArrowheads="1"/>
          </p:cNvPicPr>
          <p:nvPr/>
        </p:nvPicPr>
        <p:blipFill>
          <a:blip r:embed="rId7" cstate="print"/>
          <a:srcRect t="14285"/>
          <a:stretch>
            <a:fillRect/>
          </a:stretch>
        </p:blipFill>
        <p:spPr bwMode="auto">
          <a:xfrm>
            <a:off x="152400" y="2362200"/>
            <a:ext cx="2133600" cy="1371600"/>
          </a:xfrm>
          <a:prstGeom prst="rect">
            <a:avLst/>
          </a:prstGeom>
          <a:noFill/>
          <a:ln w="9525">
            <a:noFill/>
            <a:miter lim="800000"/>
            <a:headEnd/>
            <a:tailEnd/>
          </a:ln>
        </p:spPr>
      </p:pic>
      <p:pic>
        <p:nvPicPr>
          <p:cNvPr id="75782" name="Picture 2" descr="IMG_3752"/>
          <p:cNvPicPr>
            <a:picLocks noChangeAspect="1" noChangeArrowheads="1"/>
          </p:cNvPicPr>
          <p:nvPr/>
        </p:nvPicPr>
        <p:blipFill>
          <a:blip r:embed="rId8" cstate="print"/>
          <a:srcRect/>
          <a:stretch>
            <a:fillRect/>
          </a:stretch>
        </p:blipFill>
        <p:spPr bwMode="auto">
          <a:xfrm>
            <a:off x="152400" y="3810000"/>
            <a:ext cx="2108200" cy="1447800"/>
          </a:xfrm>
          <a:prstGeom prst="rect">
            <a:avLst/>
          </a:prstGeom>
          <a:noFill/>
          <a:ln w="9525">
            <a:noFill/>
            <a:miter lim="800000"/>
            <a:headEnd/>
            <a:tailEnd/>
          </a:ln>
        </p:spPr>
      </p:pic>
      <p:grpSp>
        <p:nvGrpSpPr>
          <p:cNvPr id="12" name="Group 11"/>
          <p:cNvGrpSpPr/>
          <p:nvPr/>
        </p:nvGrpSpPr>
        <p:grpSpPr>
          <a:xfrm>
            <a:off x="2809875" y="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75787" name="TextBox 15"/>
          <p:cNvSpPr txBox="1">
            <a:spLocks noChangeArrowheads="1"/>
          </p:cNvSpPr>
          <p:nvPr/>
        </p:nvSpPr>
        <p:spPr bwMode="auto">
          <a:xfrm>
            <a:off x="23622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pic>
        <p:nvPicPr>
          <p:cNvPr id="2050" name="Picture 2" descr="DSC03375"/>
          <p:cNvPicPr>
            <a:picLocks noChangeAspect="1" noChangeArrowheads="1"/>
          </p:cNvPicPr>
          <p:nvPr/>
        </p:nvPicPr>
        <p:blipFill>
          <a:blip r:embed="rId9" cstate="print"/>
          <a:srcRect/>
          <a:stretch>
            <a:fillRect/>
          </a:stretch>
        </p:blipFill>
        <p:spPr bwMode="auto">
          <a:xfrm>
            <a:off x="152401" y="5334000"/>
            <a:ext cx="2057399" cy="1524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body" idx="1"/>
          </p:nvPr>
        </p:nvSpPr>
        <p:spPr>
          <a:xfrm>
            <a:off x="457200" y="1219200"/>
            <a:ext cx="8229600" cy="5410200"/>
          </a:xfrm>
        </p:spPr>
        <p:txBody>
          <a:bodyPr/>
          <a:lstStyle/>
          <a:p>
            <a:r>
              <a:rPr lang="en-US" sz="2400" dirty="0" smtClean="0"/>
              <a:t>Samples were collected in uncontaminated collection vials and stored frozen (−20°C) until transfer to the laboratory.</a:t>
            </a:r>
          </a:p>
          <a:p>
            <a:r>
              <a:rPr lang="en-US" sz="2400" dirty="0" smtClean="0"/>
              <a:t>All analyses were performed in a contract laboratory (Laboratory of </a:t>
            </a:r>
            <a:r>
              <a:rPr lang="en-US" sz="2400" dirty="0" err="1" smtClean="0"/>
              <a:t>Pathophysiology</a:t>
            </a:r>
            <a:r>
              <a:rPr lang="en-US" sz="2400" dirty="0" smtClean="0"/>
              <a:t> of the University of Antwerp, Belgium), which has an external quality control scheme for analysis of trace elements.</a:t>
            </a:r>
          </a:p>
          <a:p>
            <a:r>
              <a:rPr lang="en-US" sz="2400" dirty="0" smtClean="0"/>
              <a:t>Measurements of </a:t>
            </a:r>
            <a:r>
              <a:rPr lang="en-US" sz="2400" b="1" dirty="0" smtClean="0"/>
              <a:t>Arsenic, Cadmium, Lead </a:t>
            </a:r>
            <a:r>
              <a:rPr lang="en-US" sz="2400" dirty="0" smtClean="0"/>
              <a:t>and other elements in water, vegetables, agrochemicals and soil, was performed by inductively coupled plasma mass spectrometry (MS).</a:t>
            </a:r>
          </a:p>
          <a:p>
            <a:pPr eaLnBrk="1" hangingPunct="1">
              <a:lnSpc>
                <a:spcPct val="80000"/>
              </a:lnSpc>
              <a:buNone/>
            </a:pPr>
            <a:endParaRPr lang="en-US" sz="2400" dirty="0" smtClean="0"/>
          </a:p>
          <a:p>
            <a:pPr eaLnBrk="1" hangingPunct="1">
              <a:lnSpc>
                <a:spcPct val="80000"/>
              </a:lnSpc>
            </a:pPr>
            <a:endParaRPr lang="en-US" sz="2400" b="1" dirty="0" smtClean="0">
              <a:solidFill>
                <a:srgbClr val="00FF00"/>
              </a:solidFill>
            </a:endParaRPr>
          </a:p>
        </p:txBody>
      </p:sp>
      <p:sp>
        <p:nvSpPr>
          <p:cNvPr id="6" name="Rectangle 2"/>
          <p:cNvSpPr txBox="1">
            <a:spLocks noChangeArrowheads="1"/>
          </p:cNvSpPr>
          <p:nvPr/>
        </p:nvSpPr>
        <p:spPr bwMode="auto">
          <a:xfrm>
            <a:off x="381000" y="228600"/>
            <a:ext cx="85344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chemeClr val="bg1"/>
                </a:solidFill>
                <a:latin typeface="Franklin Gothic Medium" pitchFamily="34" charset="0"/>
              </a:rPr>
              <a:t>SPECIMEN HANDLING AND ANALYSIS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304800"/>
            <a:ext cx="8077200" cy="6096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400" b="1">
                <a:solidFill>
                  <a:schemeClr val="bg1"/>
                </a:solidFill>
                <a:latin typeface="Franklin Gothic Medium" pitchFamily="34" charset="0"/>
              </a:rPr>
              <a:t>Global Situation </a:t>
            </a:r>
          </a:p>
        </p:txBody>
      </p:sp>
      <p:pic>
        <p:nvPicPr>
          <p:cNvPr id="190469" name="Picture 5"/>
          <p:cNvPicPr>
            <a:picLocks noChangeAspect="1" noChangeArrowheads="1"/>
          </p:cNvPicPr>
          <p:nvPr/>
        </p:nvPicPr>
        <p:blipFill>
          <a:blip r:embed="rId3" cstate="print"/>
          <a:srcRect/>
          <a:stretch>
            <a:fillRect/>
          </a:stretch>
        </p:blipFill>
        <p:spPr bwMode="auto">
          <a:xfrm>
            <a:off x="0" y="0"/>
            <a:ext cx="9220200" cy="6858000"/>
          </a:xfrm>
          <a:prstGeom prst="rect">
            <a:avLst/>
          </a:prstGeom>
          <a:noFill/>
          <a:ln>
            <a:noFill/>
          </a:ln>
          <a:effectLst>
            <a:outerShdw dist="35921" dir="2700000" algn="ctr" rotWithShape="0">
              <a:schemeClr val="bg2"/>
            </a:outerShdw>
          </a:effectLst>
          <a:extLst>
            <a:ext uri="{909E8E84-426E-40DD-AFC4-6F175D3DCCD1}"/>
            <a:ext uri="{91240B29-F687-4F45-9708-019B960494DF}"/>
          </a:extLst>
        </p:spPr>
      </p:pic>
      <p:sp>
        <p:nvSpPr>
          <p:cNvPr id="24580" name="Text Box 6"/>
          <p:cNvSpPr txBox="1">
            <a:spLocks noChangeArrowheads="1"/>
          </p:cNvSpPr>
          <p:nvPr/>
        </p:nvSpPr>
        <p:spPr bwMode="auto">
          <a:xfrm>
            <a:off x="669925" y="6284913"/>
            <a:ext cx="5734050" cy="366712"/>
          </a:xfrm>
          <a:prstGeom prst="rect">
            <a:avLst/>
          </a:prstGeom>
          <a:noFill/>
          <a:ln w="9525">
            <a:noFill/>
            <a:miter lim="800000"/>
            <a:headEnd/>
            <a:tailEnd/>
          </a:ln>
        </p:spPr>
        <p:txBody>
          <a:bodyPr wrap="none">
            <a:spAutoFit/>
          </a:bodyPr>
          <a:lstStyle/>
          <a:p>
            <a:r>
              <a:rPr lang="en-US" b="1" i="1"/>
              <a:t>Source: Centre for Public integrity, Washington DC</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05000" y="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12" name="7-Point Star 11"/>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graphicFrame>
        <p:nvGraphicFramePr>
          <p:cNvPr id="6" name="Diagram 5"/>
          <p:cNvGraphicFramePr/>
          <p:nvPr/>
        </p:nvGraphicFramePr>
        <p:xfrm>
          <a:off x="685800" y="1295400"/>
          <a:ext cx="77724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DVD_007"/>
          <p:cNvPicPr>
            <a:picLocks noChangeAspect="1" noChangeArrowheads="1"/>
          </p:cNvPicPr>
          <p:nvPr/>
        </p:nvPicPr>
        <p:blipFill>
          <a:blip r:embed="rId7" cstate="print">
            <a:lum bright="8000" contrast="8000"/>
          </a:blip>
          <a:srcRect/>
          <a:stretch>
            <a:fillRect/>
          </a:stretch>
        </p:blipFill>
        <p:spPr bwMode="auto">
          <a:xfrm>
            <a:off x="3200400" y="4800600"/>
            <a:ext cx="3088421" cy="2057400"/>
          </a:xfrm>
          <a:prstGeom prst="rect">
            <a:avLst/>
          </a:prstGeom>
          <a:ln>
            <a:noFill/>
          </a:ln>
          <a:effectLst>
            <a:outerShdw blurRad="292100" dist="139700" dir="2700000" algn="tl" rotWithShape="0">
              <a:srgbClr val="333333">
                <a:alpha val="65000"/>
              </a:srgbClr>
            </a:outerShdw>
          </a:effectLst>
        </p:spPr>
      </p:pic>
      <p:pic>
        <p:nvPicPr>
          <p:cNvPr id="9" name="Picture 2" descr="DSC03412"/>
          <p:cNvPicPr>
            <a:picLocks noChangeAspect="1" noChangeArrowheads="1"/>
          </p:cNvPicPr>
          <p:nvPr/>
        </p:nvPicPr>
        <p:blipFill>
          <a:blip r:embed="rId8" cstate="print"/>
          <a:srcRect/>
          <a:stretch>
            <a:fillRect/>
          </a:stretch>
        </p:blipFill>
        <p:spPr bwMode="auto">
          <a:xfrm>
            <a:off x="0" y="4800600"/>
            <a:ext cx="3039762" cy="2057400"/>
          </a:xfrm>
          <a:prstGeom prst="rect">
            <a:avLst/>
          </a:prstGeom>
          <a:noFill/>
          <a:ln w="9525">
            <a:noFill/>
            <a:miter lim="800000"/>
            <a:headEnd/>
            <a:tailEnd/>
          </a:ln>
        </p:spPr>
      </p:pic>
      <p:pic>
        <p:nvPicPr>
          <p:cNvPr id="10" name="Picture 2"/>
          <p:cNvPicPr>
            <a:picLocks noChangeAspect="1" noChangeArrowheads="1"/>
          </p:cNvPicPr>
          <p:nvPr/>
        </p:nvPicPr>
        <p:blipFill>
          <a:blip r:embed="rId9" cstate="print"/>
          <a:srcRect/>
          <a:stretch>
            <a:fillRect/>
          </a:stretch>
        </p:blipFill>
        <p:spPr bwMode="auto">
          <a:xfrm>
            <a:off x="6397625" y="4800600"/>
            <a:ext cx="27463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838200"/>
            <a:ext cx="8229600" cy="4953000"/>
          </a:xfrm>
          <a:prstGeom prst="rect">
            <a:avLst/>
          </a:prstGeom>
          <a:noFill/>
          <a:ln w="9525">
            <a:noFill/>
            <a:miter lim="800000"/>
            <a:headEnd/>
            <a:tailEnd/>
          </a:ln>
          <a:effectLst/>
        </p:spPr>
      </p:pic>
      <p:sp>
        <p:nvSpPr>
          <p:cNvPr id="5" name="Rectangle 2"/>
          <p:cNvSpPr txBox="1">
            <a:spLocks noChangeArrowheads="1"/>
          </p:cNvSpPr>
          <p:nvPr/>
        </p:nvSpPr>
        <p:spPr bwMode="auto">
          <a:xfrm>
            <a:off x="19812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6" name="7-Point Star 5"/>
          <p:cNvSpPr/>
          <p:nvPr/>
        </p:nvSpPr>
        <p:spPr>
          <a:xfrm>
            <a:off x="0" y="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7" name="TextBox 6"/>
          <p:cNvSpPr txBox="1"/>
          <p:nvPr/>
        </p:nvSpPr>
        <p:spPr>
          <a:xfrm>
            <a:off x="3124200" y="914400"/>
            <a:ext cx="1066800" cy="307777"/>
          </a:xfrm>
          <a:prstGeom prst="rect">
            <a:avLst/>
          </a:prstGeom>
          <a:solidFill>
            <a:schemeClr val="tx1"/>
          </a:solidFill>
        </p:spPr>
        <p:txBody>
          <a:bodyPr wrap="square" rtlCol="0">
            <a:spAutoFit/>
          </a:bodyPr>
          <a:lstStyle/>
          <a:p>
            <a:pPr algn="ctr"/>
            <a:r>
              <a:rPr lang="en-US" sz="1400" dirty="0" smtClean="0">
                <a:solidFill>
                  <a:schemeClr val="bg1"/>
                </a:solidFill>
              </a:rPr>
              <a:t>Arsenic</a:t>
            </a:r>
            <a:endParaRPr lang="en-US" sz="1400" dirty="0">
              <a:solidFill>
                <a:schemeClr val="bg1"/>
              </a:solidFill>
            </a:endParaRPr>
          </a:p>
        </p:txBody>
      </p:sp>
      <p:sp>
        <p:nvSpPr>
          <p:cNvPr id="8" name="TextBox 7"/>
          <p:cNvSpPr txBox="1"/>
          <p:nvPr/>
        </p:nvSpPr>
        <p:spPr>
          <a:xfrm>
            <a:off x="7620000" y="911423"/>
            <a:ext cx="1066800" cy="307777"/>
          </a:xfrm>
          <a:prstGeom prst="rect">
            <a:avLst/>
          </a:prstGeom>
          <a:solidFill>
            <a:schemeClr val="tx1"/>
          </a:solidFill>
        </p:spPr>
        <p:txBody>
          <a:bodyPr wrap="square" rtlCol="0">
            <a:spAutoFit/>
          </a:bodyPr>
          <a:lstStyle/>
          <a:p>
            <a:r>
              <a:rPr lang="en-US" sz="1400" dirty="0" smtClean="0">
                <a:solidFill>
                  <a:schemeClr val="bg1"/>
                </a:solidFill>
              </a:rPr>
              <a:t>Cadmium</a:t>
            </a:r>
            <a:endParaRPr lang="en-US" sz="1400" dirty="0">
              <a:solidFill>
                <a:schemeClr val="bg1"/>
              </a:solidFill>
            </a:endParaRPr>
          </a:p>
        </p:txBody>
      </p:sp>
      <p:sp>
        <p:nvSpPr>
          <p:cNvPr id="9" name="TextBox 8"/>
          <p:cNvSpPr txBox="1"/>
          <p:nvPr/>
        </p:nvSpPr>
        <p:spPr>
          <a:xfrm>
            <a:off x="3124200" y="3505200"/>
            <a:ext cx="1066800" cy="307777"/>
          </a:xfrm>
          <a:prstGeom prst="rect">
            <a:avLst/>
          </a:prstGeom>
          <a:solidFill>
            <a:schemeClr val="tx1"/>
          </a:solidFill>
        </p:spPr>
        <p:txBody>
          <a:bodyPr wrap="square" rtlCol="0">
            <a:spAutoFit/>
          </a:bodyPr>
          <a:lstStyle/>
          <a:p>
            <a:pPr algn="ctr"/>
            <a:r>
              <a:rPr lang="en-US" sz="1400" dirty="0" smtClean="0">
                <a:solidFill>
                  <a:schemeClr val="bg1"/>
                </a:solidFill>
              </a:rPr>
              <a:t>Lead</a:t>
            </a:r>
            <a:endParaRPr lang="en-US" sz="1400" dirty="0">
              <a:solidFill>
                <a:schemeClr val="bg1"/>
              </a:solidFill>
            </a:endParaRPr>
          </a:p>
        </p:txBody>
      </p:sp>
      <p:sp>
        <p:nvSpPr>
          <p:cNvPr id="10" name="TextBox 9"/>
          <p:cNvSpPr txBox="1"/>
          <p:nvPr/>
        </p:nvSpPr>
        <p:spPr>
          <a:xfrm>
            <a:off x="7239000" y="3505200"/>
            <a:ext cx="1066800" cy="307777"/>
          </a:xfrm>
          <a:prstGeom prst="rect">
            <a:avLst/>
          </a:prstGeom>
          <a:solidFill>
            <a:schemeClr val="tx1"/>
          </a:solidFill>
        </p:spPr>
        <p:txBody>
          <a:bodyPr wrap="square" rtlCol="0">
            <a:spAutoFit/>
          </a:bodyPr>
          <a:lstStyle/>
          <a:p>
            <a:pPr algn="ctr"/>
            <a:r>
              <a:rPr lang="en-US" sz="1400" dirty="0" smtClean="0">
                <a:solidFill>
                  <a:schemeClr val="bg1"/>
                </a:solidFill>
              </a:rPr>
              <a:t>Uranium</a:t>
            </a:r>
            <a:endParaRPr lang="en-US" sz="1400" dirty="0">
              <a:solidFill>
                <a:schemeClr val="bg1"/>
              </a:solidFill>
            </a:endParaRPr>
          </a:p>
        </p:txBody>
      </p:sp>
      <p:sp>
        <p:nvSpPr>
          <p:cNvPr id="11" name="TextBox 10"/>
          <p:cNvSpPr txBox="1"/>
          <p:nvPr/>
        </p:nvSpPr>
        <p:spPr>
          <a:xfrm>
            <a:off x="304800" y="5657671"/>
            <a:ext cx="8839200" cy="1200329"/>
          </a:xfrm>
          <a:prstGeom prst="rect">
            <a:avLst/>
          </a:prstGeom>
          <a:noFill/>
        </p:spPr>
        <p:txBody>
          <a:bodyPr wrap="square" rtlCol="0">
            <a:spAutoFit/>
          </a:bodyPr>
          <a:lstStyle/>
          <a:p>
            <a:r>
              <a:rPr lang="en-US" sz="1200" dirty="0" smtClean="0"/>
              <a:t>End canal = endemic area canal; End drink = endemic area drinking water; End </a:t>
            </a:r>
            <a:r>
              <a:rPr lang="en-US" sz="1200" dirty="0" err="1" smtClean="0"/>
              <a:t>reser</a:t>
            </a:r>
            <a:r>
              <a:rPr lang="en-US" sz="1200" dirty="0" smtClean="0"/>
              <a:t> = endemic area reservoir; End spring = endemic area </a:t>
            </a:r>
            <a:r>
              <a:rPr lang="en-US" sz="1200" dirty="0" err="1" smtClean="0"/>
              <a:t>spring;nonend</a:t>
            </a:r>
            <a:r>
              <a:rPr lang="en-US" sz="1200" dirty="0" smtClean="0"/>
              <a:t> drink = non-endemic area drinking water. Horizontal lines within the boxes represent the median values. The ends of the solid lines extending on either side of the boxes represent the minimum and the maximum. The dark dots are outliers; defined as being more than 1.5 </a:t>
            </a:r>
            <a:r>
              <a:rPr lang="en-US" sz="1200" dirty="0" err="1" smtClean="0"/>
              <a:t>interquartile</a:t>
            </a:r>
            <a:r>
              <a:rPr lang="en-US" sz="1200" dirty="0" smtClean="0"/>
              <a:t> ranges away from the box. The </a:t>
            </a:r>
            <a:r>
              <a:rPr lang="en-US" sz="1200" dirty="0" err="1" smtClean="0"/>
              <a:t>interquartile</a:t>
            </a:r>
            <a:r>
              <a:rPr lang="en-US" sz="1200" dirty="0" smtClean="0"/>
              <a:t> range is the distance between the upper part of the box and the lower part of the box.</a:t>
            </a:r>
          </a:p>
          <a:p>
            <a:endParaRPr 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7" name="Cloud Callout 6"/>
          <p:cNvSpPr/>
          <p:nvPr/>
        </p:nvSpPr>
        <p:spPr>
          <a:xfrm>
            <a:off x="0" y="1752600"/>
            <a:ext cx="4343400" cy="25146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smtClean="0">
                <a:solidFill>
                  <a:schemeClr val="tx1"/>
                </a:solidFill>
              </a:rPr>
              <a:t>Levels of Cadmium, Lead and Uranium in sources of drinking water used by individuals with </a:t>
            </a:r>
            <a:r>
              <a:rPr lang="en-US" sz="2000" dirty="0" err="1" smtClean="0">
                <a:solidFill>
                  <a:schemeClr val="tx1"/>
                </a:solidFill>
              </a:rPr>
              <a:t>CKDu</a:t>
            </a:r>
            <a:endParaRPr lang="en-US" sz="2000" dirty="0" smtClean="0">
              <a:solidFill>
                <a:schemeClr val="tx1"/>
              </a:solidFill>
            </a:endParaRPr>
          </a:p>
          <a:p>
            <a:pPr algn="ctr"/>
            <a:r>
              <a:rPr lang="en-US" sz="2000" dirty="0" smtClean="0">
                <a:solidFill>
                  <a:schemeClr val="tx1"/>
                </a:solidFill>
              </a:rPr>
              <a:t>were within normal limits.</a:t>
            </a:r>
          </a:p>
        </p:txBody>
      </p:sp>
      <p:sp>
        <p:nvSpPr>
          <p:cNvPr id="8" name="Cloud Callout 7"/>
          <p:cNvSpPr/>
          <p:nvPr/>
        </p:nvSpPr>
        <p:spPr>
          <a:xfrm>
            <a:off x="4419600" y="1219200"/>
            <a:ext cx="4495800" cy="3124200"/>
          </a:xfrm>
          <a:prstGeom prst="cloudCallout">
            <a:avLst/>
          </a:prstGeom>
          <a:solidFill>
            <a:srgbClr val="EBECF1"/>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Arsenic was borderline or raised in four samples* of drinking water used by individuals with </a:t>
            </a:r>
            <a:r>
              <a:rPr lang="en-US" sz="2000" dirty="0" err="1" smtClean="0">
                <a:solidFill>
                  <a:schemeClr val="tx1"/>
                </a:solidFill>
              </a:rPr>
              <a:t>CKDu</a:t>
            </a:r>
            <a:r>
              <a:rPr lang="en-US" sz="2000" dirty="0" smtClean="0">
                <a:solidFill>
                  <a:schemeClr val="tx1"/>
                </a:solidFill>
              </a:rPr>
              <a:t> repeat analysis from the four sources showed normal Arsenic levels.</a:t>
            </a:r>
          </a:p>
          <a:p>
            <a:pPr algn="ctr">
              <a:defRPr/>
            </a:pPr>
            <a:endParaRPr lang="en-US" sz="2000" dirty="0">
              <a:solidFill>
                <a:schemeClr val="tx1"/>
              </a:solidFill>
            </a:endParaRPr>
          </a:p>
        </p:txBody>
      </p:sp>
      <p:sp>
        <p:nvSpPr>
          <p:cNvPr id="10" name="TextBox 9"/>
          <p:cNvSpPr txBox="1"/>
          <p:nvPr/>
        </p:nvSpPr>
        <p:spPr>
          <a:xfrm>
            <a:off x="4343400" y="6324600"/>
            <a:ext cx="2895600" cy="276999"/>
          </a:xfrm>
          <a:prstGeom prst="rect">
            <a:avLst/>
          </a:prstGeom>
          <a:noFill/>
        </p:spPr>
        <p:txBody>
          <a:bodyPr wrap="square" rtlCol="0">
            <a:spAutoFit/>
          </a:bodyPr>
          <a:lstStyle/>
          <a:p>
            <a:r>
              <a:rPr lang="en-US" sz="1200" dirty="0" smtClean="0"/>
              <a:t>*(9.9 </a:t>
            </a:r>
            <a:r>
              <a:rPr lang="en-US" sz="1200" dirty="0" err="1" smtClean="0"/>
              <a:t>μg</a:t>
            </a:r>
            <a:r>
              <a:rPr lang="en-US" sz="1200" dirty="0" smtClean="0"/>
              <a:t>/l, 10.2 </a:t>
            </a:r>
            <a:r>
              <a:rPr lang="en-US" sz="1200" dirty="0" err="1" smtClean="0"/>
              <a:t>μg</a:t>
            </a:r>
            <a:r>
              <a:rPr lang="en-US" sz="1200" dirty="0" smtClean="0"/>
              <a:t>/l, 10.5 </a:t>
            </a:r>
            <a:r>
              <a:rPr lang="en-US" sz="1200" dirty="0" err="1" smtClean="0"/>
              <a:t>μg</a:t>
            </a:r>
            <a:r>
              <a:rPr lang="en-US" sz="1200" dirty="0" smtClean="0"/>
              <a:t>/l,13.4 </a:t>
            </a:r>
            <a:r>
              <a:rPr lang="en-US" sz="1200" dirty="0" err="1" smtClean="0"/>
              <a:t>μg</a:t>
            </a:r>
            <a:r>
              <a:rPr lang="en-US" sz="1200" dirty="0" smtClean="0"/>
              <a:t>/l).</a:t>
            </a:r>
            <a:endParaRPr lang="en-US" sz="1200" dirty="0"/>
          </a:p>
        </p:txBody>
      </p:sp>
      <p:sp>
        <p:nvSpPr>
          <p:cNvPr id="9" name="TextBox 8"/>
          <p:cNvSpPr txBox="1"/>
          <p:nvPr/>
        </p:nvSpPr>
        <p:spPr>
          <a:xfrm>
            <a:off x="0" y="5562600"/>
            <a:ext cx="6172200" cy="276999"/>
          </a:xfrm>
          <a:prstGeom prst="rect">
            <a:avLst/>
          </a:prstGeom>
          <a:noFill/>
        </p:spPr>
        <p:txBody>
          <a:bodyPr wrap="square" rtlCol="0">
            <a:spAutoFit/>
          </a:bodyPr>
          <a:lstStyle/>
          <a:p>
            <a:r>
              <a:rPr lang="en-US" sz="1200" dirty="0" smtClean="0"/>
              <a:t>Reference limits: Arsenic &lt;10 </a:t>
            </a:r>
            <a:r>
              <a:rPr lang="el-GR" sz="1200" dirty="0" smtClean="0"/>
              <a:t>μ</a:t>
            </a:r>
            <a:r>
              <a:rPr lang="en-US" sz="1200" dirty="0" smtClean="0"/>
              <a:t>g /l, Cadmium &lt;3 </a:t>
            </a:r>
            <a:r>
              <a:rPr lang="el-GR" sz="1200" dirty="0" smtClean="0"/>
              <a:t>μ</a:t>
            </a:r>
            <a:r>
              <a:rPr lang="en-US" sz="1200" dirty="0" smtClean="0"/>
              <a:t>g/l, Lead &lt;10 </a:t>
            </a:r>
            <a:r>
              <a:rPr lang="el-GR" sz="1200" dirty="0" smtClean="0"/>
              <a:t>μ</a:t>
            </a:r>
            <a:r>
              <a:rPr lang="en-US" sz="1200" dirty="0" smtClean="0"/>
              <a:t>g/l, Uranium &lt;2 </a:t>
            </a:r>
            <a:r>
              <a:rPr lang="el-GR" sz="1200" dirty="0" smtClean="0"/>
              <a:t>μ</a:t>
            </a:r>
            <a:r>
              <a:rPr lang="en-US" sz="1200" dirty="0" smtClean="0"/>
              <a:t>g/l </a:t>
            </a:r>
          </a:p>
        </p:txBody>
      </p:sp>
      <p:sp>
        <p:nvSpPr>
          <p:cNvPr id="11" name="Oval 10"/>
          <p:cNvSpPr/>
          <p:nvPr/>
        </p:nvSpPr>
        <p:spPr>
          <a:xfrm>
            <a:off x="0" y="1676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1</a:t>
            </a:r>
            <a:endParaRPr lang="en-US" sz="2400" dirty="0"/>
          </a:p>
        </p:txBody>
      </p:sp>
      <p:sp>
        <p:nvSpPr>
          <p:cNvPr id="13" name="Oval 12"/>
          <p:cNvSpPr/>
          <p:nvPr/>
        </p:nvSpPr>
        <p:spPr>
          <a:xfrm>
            <a:off x="4572000" y="1295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2</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WATER ANALYSIS</a:t>
            </a:r>
          </a:p>
        </p:txBody>
      </p:sp>
      <p:sp>
        <p:nvSpPr>
          <p:cNvPr id="12" name="Cloud Callout 11"/>
          <p:cNvSpPr/>
          <p:nvPr/>
        </p:nvSpPr>
        <p:spPr>
          <a:xfrm>
            <a:off x="0" y="838200"/>
            <a:ext cx="5105400" cy="5334000"/>
          </a:xfrm>
          <a:prstGeom prst="cloudCallout">
            <a:avLst/>
          </a:prstGeom>
          <a:solidFill>
            <a:srgbClr val="717CA3"/>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dirty="0" smtClean="0"/>
          </a:p>
          <a:p>
            <a:endParaRPr lang="en-US" sz="2000" dirty="0" smtClean="0"/>
          </a:p>
          <a:p>
            <a:pPr algn="ctr"/>
            <a:r>
              <a:rPr lang="en-US" sz="2000" dirty="0" smtClean="0"/>
              <a:t>In water samples from other sources in Endemic area, the </a:t>
            </a:r>
            <a:r>
              <a:rPr lang="en-US" sz="2000" b="1" dirty="0" smtClean="0"/>
              <a:t>Arsenic </a:t>
            </a:r>
            <a:r>
              <a:rPr lang="en-US" sz="2000" dirty="0" smtClean="0"/>
              <a:t>concentration was 22.2 </a:t>
            </a:r>
            <a:r>
              <a:rPr lang="en-US" sz="2000" dirty="0" err="1" smtClean="0"/>
              <a:t>μg</a:t>
            </a:r>
            <a:r>
              <a:rPr lang="en-US" sz="2000" dirty="0" smtClean="0"/>
              <a:t>/l and 9.8 </a:t>
            </a:r>
            <a:r>
              <a:rPr lang="en-US" sz="2000" dirty="0" err="1" smtClean="0"/>
              <a:t>μg</a:t>
            </a:r>
            <a:r>
              <a:rPr lang="en-US" sz="2000" dirty="0" smtClean="0"/>
              <a:t>/l in two samples taken from a canal and a reservoir,</a:t>
            </a:r>
          </a:p>
          <a:p>
            <a:pPr algn="ctr"/>
            <a:r>
              <a:rPr lang="en-US" sz="2000" dirty="0" smtClean="0"/>
              <a:t>The </a:t>
            </a:r>
            <a:r>
              <a:rPr lang="en-US" sz="2000" b="1" dirty="0" smtClean="0"/>
              <a:t>Cadmium c</a:t>
            </a:r>
            <a:r>
              <a:rPr lang="en-US" sz="2000" dirty="0" smtClean="0"/>
              <a:t>oncentration was 3.46 </a:t>
            </a:r>
            <a:r>
              <a:rPr lang="en-US" sz="2000" dirty="0" err="1" smtClean="0"/>
              <a:t>μg</a:t>
            </a:r>
            <a:r>
              <a:rPr lang="en-US" sz="2000" dirty="0" smtClean="0"/>
              <a:t>/l in one sample from a reservoir</a:t>
            </a:r>
          </a:p>
          <a:p>
            <a:pPr algn="ctr"/>
            <a:r>
              <a:rPr lang="en-US" sz="2000" dirty="0" smtClean="0"/>
              <a:t>The </a:t>
            </a:r>
            <a:r>
              <a:rPr lang="en-US" sz="2000" b="1" dirty="0" smtClean="0"/>
              <a:t>Lead </a:t>
            </a:r>
            <a:r>
              <a:rPr lang="en-US" sz="2000" dirty="0" smtClean="0"/>
              <a:t>concentration was 12.3 </a:t>
            </a:r>
            <a:r>
              <a:rPr lang="en-US" sz="2000" dirty="0" err="1" smtClean="0"/>
              <a:t>μg</a:t>
            </a:r>
            <a:r>
              <a:rPr lang="en-US" sz="2000" dirty="0" smtClean="0"/>
              <a:t>/l in one sample from a reservoir in the endemic area. </a:t>
            </a:r>
          </a:p>
        </p:txBody>
      </p:sp>
      <p:sp>
        <p:nvSpPr>
          <p:cNvPr id="15" name="TextBox 14"/>
          <p:cNvSpPr txBox="1"/>
          <p:nvPr/>
        </p:nvSpPr>
        <p:spPr>
          <a:xfrm>
            <a:off x="3124200" y="5943600"/>
            <a:ext cx="6019800" cy="276999"/>
          </a:xfrm>
          <a:prstGeom prst="rect">
            <a:avLst/>
          </a:prstGeom>
          <a:noFill/>
        </p:spPr>
        <p:txBody>
          <a:bodyPr wrap="square" rtlCol="0">
            <a:spAutoFit/>
          </a:bodyPr>
          <a:lstStyle/>
          <a:p>
            <a:r>
              <a:rPr lang="en-US" sz="1200" dirty="0" smtClean="0"/>
              <a:t>Reference limits: Arsenic &lt;10 </a:t>
            </a:r>
            <a:r>
              <a:rPr lang="el-GR" sz="1200" dirty="0" smtClean="0"/>
              <a:t>μ</a:t>
            </a:r>
            <a:r>
              <a:rPr lang="en-US" sz="1200" dirty="0" smtClean="0"/>
              <a:t>g /l, Cadmium &lt;3 </a:t>
            </a:r>
            <a:r>
              <a:rPr lang="el-GR" sz="1200" dirty="0" smtClean="0"/>
              <a:t>μ</a:t>
            </a:r>
            <a:r>
              <a:rPr lang="en-US" sz="1200" dirty="0" smtClean="0"/>
              <a:t>g/l, Lead &lt;10 </a:t>
            </a:r>
            <a:r>
              <a:rPr lang="el-GR" sz="1200" dirty="0" smtClean="0"/>
              <a:t>μ</a:t>
            </a:r>
            <a:r>
              <a:rPr lang="en-US" sz="1200" dirty="0" smtClean="0"/>
              <a:t>g/l, Uranium &lt;2 </a:t>
            </a:r>
            <a:r>
              <a:rPr lang="el-GR" sz="1200" dirty="0" smtClean="0"/>
              <a:t>μ</a:t>
            </a:r>
            <a:r>
              <a:rPr lang="en-US" sz="1200" dirty="0" smtClean="0"/>
              <a:t>g/l </a:t>
            </a:r>
          </a:p>
        </p:txBody>
      </p:sp>
      <p:sp>
        <p:nvSpPr>
          <p:cNvPr id="16" name="Oval 15"/>
          <p:cNvSpPr/>
          <p:nvPr/>
        </p:nvSpPr>
        <p:spPr>
          <a:xfrm>
            <a:off x="457200" y="1295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3</a:t>
            </a:r>
            <a:endParaRPr lang="en-US" sz="2400" dirty="0"/>
          </a:p>
        </p:txBody>
      </p:sp>
      <p:sp>
        <p:nvSpPr>
          <p:cNvPr id="17" name="Cloud Callout 16"/>
          <p:cNvSpPr/>
          <p:nvPr/>
        </p:nvSpPr>
        <p:spPr>
          <a:xfrm>
            <a:off x="4419600" y="990600"/>
            <a:ext cx="4495800" cy="41910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000" dirty="0" smtClean="0">
              <a:solidFill>
                <a:schemeClr val="tx1"/>
              </a:solidFill>
            </a:endParaRPr>
          </a:p>
          <a:p>
            <a:pPr algn="ctr"/>
            <a:r>
              <a:rPr lang="en-US" sz="2000" dirty="0" smtClean="0">
                <a:solidFill>
                  <a:schemeClr val="tx1"/>
                </a:solidFill>
              </a:rPr>
              <a:t>All other samples from wells, tube wells, irrigation canals, pipe-borne water, reservoirs and natural springs from endemic and non-endemic area, had normal </a:t>
            </a:r>
            <a:r>
              <a:rPr lang="en-US" sz="2000" b="1" dirty="0" smtClean="0">
                <a:solidFill>
                  <a:schemeClr val="tx1"/>
                </a:solidFill>
              </a:rPr>
              <a:t>Arsenic</a:t>
            </a:r>
            <a:r>
              <a:rPr lang="en-US" sz="2000" dirty="0" smtClean="0">
                <a:solidFill>
                  <a:schemeClr val="tx1"/>
                </a:solidFill>
              </a:rPr>
              <a:t>,</a:t>
            </a:r>
          </a:p>
          <a:p>
            <a:pPr algn="ctr"/>
            <a:r>
              <a:rPr lang="en-US" sz="2000" b="1" dirty="0" smtClean="0">
                <a:solidFill>
                  <a:schemeClr val="tx1"/>
                </a:solidFill>
              </a:rPr>
              <a:t>Cadmium</a:t>
            </a:r>
            <a:r>
              <a:rPr lang="en-US" sz="2000" dirty="0" smtClean="0">
                <a:solidFill>
                  <a:schemeClr val="tx1"/>
                </a:solidFill>
              </a:rPr>
              <a:t> and </a:t>
            </a:r>
            <a:r>
              <a:rPr lang="en-US" sz="2000" b="1" dirty="0" smtClean="0">
                <a:solidFill>
                  <a:schemeClr val="tx1"/>
                </a:solidFill>
              </a:rPr>
              <a:t>Lead </a:t>
            </a:r>
            <a:r>
              <a:rPr lang="en-US" sz="2000" dirty="0" smtClean="0">
                <a:solidFill>
                  <a:schemeClr val="tx1"/>
                </a:solidFill>
              </a:rPr>
              <a:t>levels.</a:t>
            </a:r>
          </a:p>
        </p:txBody>
      </p:sp>
      <p:sp>
        <p:nvSpPr>
          <p:cNvPr id="18" name="Oval 17"/>
          <p:cNvSpPr/>
          <p:nvPr/>
        </p:nvSpPr>
        <p:spPr>
          <a:xfrm>
            <a:off x="5105400" y="1066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4</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lstStyle/>
          <a:p>
            <a:r>
              <a:rPr lang="en-US" b="1" dirty="0" smtClean="0"/>
              <a:t>KEY MESSAGES</a:t>
            </a:r>
            <a:endParaRPr lang="en-US" b="1" dirty="0"/>
          </a:p>
        </p:txBody>
      </p:sp>
      <p:sp>
        <p:nvSpPr>
          <p:cNvPr id="3" name="Content Placeholder 2"/>
          <p:cNvSpPr>
            <a:spLocks noGrp="1"/>
          </p:cNvSpPr>
          <p:nvPr>
            <p:ph sz="quarter" idx="1"/>
          </p:nvPr>
        </p:nvSpPr>
        <p:spPr/>
        <p:txBody>
          <a:bodyPr/>
          <a:lstStyle/>
          <a:p>
            <a:r>
              <a:rPr lang="en-US" dirty="0" smtClean="0"/>
              <a:t>The </a:t>
            </a:r>
            <a:r>
              <a:rPr lang="en-US" b="1" dirty="0" smtClean="0"/>
              <a:t>Cadmium</a:t>
            </a:r>
            <a:r>
              <a:rPr lang="en-US" dirty="0" smtClean="0"/>
              <a:t> content in all water samples </a:t>
            </a:r>
            <a:r>
              <a:rPr lang="en-US" dirty="0" err="1" smtClean="0"/>
              <a:t>analysed</a:t>
            </a:r>
            <a:r>
              <a:rPr lang="en-US" dirty="0" smtClean="0"/>
              <a:t> was within normal limits, except in one sample from a reservoir that had a borderline cadmium level (3.45 </a:t>
            </a:r>
            <a:r>
              <a:rPr lang="en-US" dirty="0" err="1" smtClean="0"/>
              <a:t>μg</a:t>
            </a:r>
            <a:r>
              <a:rPr lang="en-US" dirty="0" smtClean="0"/>
              <a:t>/l).</a:t>
            </a:r>
          </a:p>
          <a:p>
            <a:r>
              <a:rPr lang="en-US" dirty="0" smtClean="0"/>
              <a:t>Drinking water is a major pathway for entry of inorganic</a:t>
            </a:r>
          </a:p>
          <a:p>
            <a:pPr>
              <a:buNone/>
            </a:pPr>
            <a:r>
              <a:rPr lang="en-US" dirty="0" smtClean="0"/>
              <a:t>    </a:t>
            </a:r>
            <a:r>
              <a:rPr lang="en-US" b="1" dirty="0" smtClean="0"/>
              <a:t>Arsenic</a:t>
            </a:r>
            <a:r>
              <a:rPr lang="en-US" dirty="0" smtClean="0"/>
              <a:t> into the human body.</a:t>
            </a:r>
          </a:p>
          <a:p>
            <a:r>
              <a:rPr lang="en-US" dirty="0" smtClean="0"/>
              <a:t> The arsenic content in 99% of water samples was below the WHO reference value of 10 </a:t>
            </a:r>
            <a:r>
              <a:rPr lang="en-US" dirty="0" err="1" smtClean="0"/>
              <a:t>μg</a:t>
            </a:r>
            <a:r>
              <a:rPr lang="en-US" dirty="0" smtClean="0"/>
              <a:t>/l. </a:t>
            </a:r>
          </a:p>
          <a:p>
            <a:r>
              <a:rPr lang="en-US" dirty="0" smtClean="0"/>
              <a:t>However, it has recently been suggested that the concentration of arsenic in drinking water should be no more than 5 </a:t>
            </a:r>
            <a:r>
              <a:rPr lang="en-US" dirty="0" err="1" smtClean="0"/>
              <a:t>μg</a:t>
            </a:r>
            <a:r>
              <a:rPr lang="en-US" dirty="0" smtClean="0"/>
              <a:t>/l.</a:t>
            </a:r>
          </a:p>
          <a:p>
            <a:endParaRPr lang="en-US" dirty="0"/>
          </a:p>
        </p:txBody>
      </p:sp>
      <p:sp>
        <p:nvSpPr>
          <p:cNvPr id="4" name="Oval 3"/>
          <p:cNvSpPr/>
          <p:nvPr/>
        </p:nvSpPr>
        <p:spPr>
          <a:xfrm>
            <a:off x="6172200" y="22860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DINKING WATER</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smtClean="0"/>
              <a:t>KEY MESSAGES</a:t>
            </a:r>
            <a:endParaRPr lang="en-US" b="1" dirty="0"/>
          </a:p>
        </p:txBody>
      </p:sp>
      <p:sp>
        <p:nvSpPr>
          <p:cNvPr id="3" name="Content Placeholder 2"/>
          <p:cNvSpPr>
            <a:spLocks noGrp="1"/>
          </p:cNvSpPr>
          <p:nvPr>
            <p:ph sz="quarter" idx="1"/>
          </p:nvPr>
        </p:nvSpPr>
        <p:spPr>
          <a:xfrm>
            <a:off x="457200" y="1005840"/>
            <a:ext cx="8229600" cy="4937760"/>
          </a:xfrm>
        </p:spPr>
        <p:txBody>
          <a:bodyPr/>
          <a:lstStyle/>
          <a:p>
            <a:r>
              <a:rPr lang="en-US" dirty="0" err="1" smtClean="0"/>
              <a:t>CKDu</a:t>
            </a:r>
            <a:r>
              <a:rPr lang="en-US" dirty="0" smtClean="0"/>
              <a:t> occurs in areas where groundwater is the main</a:t>
            </a:r>
          </a:p>
          <a:p>
            <a:pPr>
              <a:buNone/>
            </a:pPr>
            <a:r>
              <a:rPr lang="en-US" dirty="0" smtClean="0"/>
              <a:t>   source of drinking water. Groundwater in this region is</a:t>
            </a:r>
          </a:p>
          <a:p>
            <a:pPr>
              <a:buNone/>
            </a:pPr>
            <a:r>
              <a:rPr lang="en-US" dirty="0" smtClean="0"/>
              <a:t>   known to have a high content of </a:t>
            </a:r>
            <a:r>
              <a:rPr lang="en-US" b="1" dirty="0" smtClean="0"/>
              <a:t>Fluoride </a:t>
            </a:r>
            <a:r>
              <a:rPr lang="en-US" dirty="0" smtClean="0"/>
              <a:t>and </a:t>
            </a:r>
            <a:r>
              <a:rPr lang="en-US" b="1" dirty="0" smtClean="0"/>
              <a:t>Calcium</a:t>
            </a:r>
            <a:r>
              <a:rPr lang="en-US" dirty="0" smtClean="0"/>
              <a:t>.</a:t>
            </a:r>
          </a:p>
          <a:p>
            <a:r>
              <a:rPr lang="en-US" dirty="0" smtClean="0"/>
              <a:t>People living in the region for generations have used</a:t>
            </a:r>
          </a:p>
          <a:p>
            <a:r>
              <a:rPr lang="en-US" dirty="0" smtClean="0"/>
              <a:t>groundwater for drinking without ill effects. </a:t>
            </a:r>
          </a:p>
          <a:p>
            <a:r>
              <a:rPr lang="en-US" dirty="0" smtClean="0"/>
              <a:t>However – </a:t>
            </a:r>
            <a:endParaRPr lang="en-US" sz="2800" dirty="0" smtClean="0"/>
          </a:p>
          <a:p>
            <a:pPr lvl="2"/>
            <a:r>
              <a:rPr lang="en-US" sz="2400" dirty="0" smtClean="0"/>
              <a:t>hardness of water, the high fluoride content,</a:t>
            </a:r>
          </a:p>
          <a:p>
            <a:pPr lvl="2"/>
            <a:r>
              <a:rPr lang="en-US" sz="2400" dirty="0" smtClean="0"/>
              <a:t>Poor access to drinking water</a:t>
            </a:r>
          </a:p>
          <a:p>
            <a:pPr lvl="2"/>
            <a:r>
              <a:rPr lang="en-US" sz="2400" dirty="0" smtClean="0"/>
              <a:t>Inadequate intake of water in a warm climate </a:t>
            </a:r>
          </a:p>
          <a:p>
            <a:pPr>
              <a:buNone/>
            </a:pPr>
            <a:r>
              <a:rPr lang="en-US" dirty="0" smtClean="0"/>
              <a:t>may influence the body burden and/or the excretion of</a:t>
            </a:r>
          </a:p>
          <a:p>
            <a:pPr>
              <a:buNone/>
            </a:pPr>
            <a:r>
              <a:rPr lang="en-US" dirty="0" smtClean="0"/>
              <a:t>heavy metals and oxidative damage to the kidneys caused</a:t>
            </a:r>
          </a:p>
          <a:p>
            <a:pPr>
              <a:buNone/>
            </a:pPr>
            <a:r>
              <a:rPr lang="en-US" dirty="0" smtClean="0"/>
              <a:t>by heavy metals.</a:t>
            </a:r>
            <a:endParaRPr lang="en-US" dirty="0"/>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DINKING WATER</a:t>
            </a:r>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FOOD ANALYSIS</a:t>
            </a:r>
          </a:p>
        </p:txBody>
      </p:sp>
      <p:graphicFrame>
        <p:nvGraphicFramePr>
          <p:cNvPr id="8" name="Diagram 7"/>
          <p:cNvGraphicFramePr/>
          <p:nvPr/>
        </p:nvGraphicFramePr>
        <p:xfrm>
          <a:off x="914400" y="1295400"/>
          <a:ext cx="77724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IMG_0010"/>
          <p:cNvPicPr>
            <a:picLocks noChangeAspect="1" noChangeArrowheads="1"/>
          </p:cNvPicPr>
          <p:nvPr/>
        </p:nvPicPr>
        <p:blipFill>
          <a:blip r:embed="rId7" cstate="print"/>
          <a:srcRect/>
          <a:stretch>
            <a:fillRect/>
          </a:stretch>
        </p:blipFill>
        <p:spPr bwMode="auto">
          <a:xfrm>
            <a:off x="7086600" y="5429251"/>
            <a:ext cx="2057400" cy="1428749"/>
          </a:xfrm>
          <a:prstGeom prst="rect">
            <a:avLst/>
          </a:prstGeom>
          <a:ln>
            <a:noFill/>
          </a:ln>
          <a:effectLst>
            <a:outerShdw blurRad="292100" dist="139700" dir="2700000" algn="tl" rotWithShape="0">
              <a:srgbClr val="333333">
                <a:alpha val="65000"/>
              </a:srgbClr>
            </a:outerShdw>
          </a:effectLst>
        </p:spPr>
      </p:pic>
      <p:pic>
        <p:nvPicPr>
          <p:cNvPr id="4099" name="Picture 4" descr="differents%20leg%20secs1"/>
          <p:cNvPicPr>
            <a:picLocks noChangeAspect="1" noChangeArrowheads="1"/>
          </p:cNvPicPr>
          <p:nvPr/>
        </p:nvPicPr>
        <p:blipFill>
          <a:blip r:embed="rId8" cstate="print"/>
          <a:srcRect/>
          <a:stretch>
            <a:fillRect/>
          </a:stretch>
        </p:blipFill>
        <p:spPr bwMode="auto">
          <a:xfrm>
            <a:off x="4953000" y="5433646"/>
            <a:ext cx="2057400" cy="1424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lotusrt"/>
          <p:cNvPicPr>
            <a:picLocks noChangeAspect="1" noChangeArrowheads="1"/>
          </p:cNvPicPr>
          <p:nvPr/>
        </p:nvPicPr>
        <p:blipFill>
          <a:blip r:embed="rId9" cstate="print"/>
          <a:srcRect/>
          <a:stretch>
            <a:fillRect/>
          </a:stretch>
        </p:blipFill>
        <p:spPr bwMode="auto">
          <a:xfrm>
            <a:off x="2743200" y="5410552"/>
            <a:ext cx="2095500" cy="1447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2" name="Picture 6" descr="http://3.bp.blogspot.com/-akr0CalVZQU/URCKDDCAgOI/AAAAAAAAF7w/yeqe31ecpHU/s1600/Sri-Lankan-Red-Rice-Rathu-Kakulu.JPG"/>
          <p:cNvPicPr>
            <a:picLocks noChangeAspect="1" noChangeArrowheads="1"/>
          </p:cNvPicPr>
          <p:nvPr/>
        </p:nvPicPr>
        <p:blipFill>
          <a:blip r:embed="rId10" cstate="print"/>
          <a:srcRect b="14000"/>
          <a:stretch>
            <a:fillRect/>
          </a:stretch>
        </p:blipFill>
        <p:spPr bwMode="auto">
          <a:xfrm>
            <a:off x="152400" y="5410200"/>
            <a:ext cx="2438400" cy="1447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FOOD ANALYSIS</a:t>
            </a:r>
          </a:p>
        </p:txBody>
      </p:sp>
      <p:pic>
        <p:nvPicPr>
          <p:cNvPr id="106497" name="Picture 1"/>
          <p:cNvPicPr>
            <a:picLocks noChangeAspect="1" noChangeArrowheads="1"/>
          </p:cNvPicPr>
          <p:nvPr/>
        </p:nvPicPr>
        <p:blipFill>
          <a:blip r:embed="rId3" cstate="print"/>
          <a:srcRect/>
          <a:stretch>
            <a:fillRect/>
          </a:stretch>
        </p:blipFill>
        <p:spPr bwMode="auto">
          <a:xfrm>
            <a:off x="304800" y="1295400"/>
            <a:ext cx="4398454" cy="2438400"/>
          </a:xfrm>
          <a:prstGeom prst="rect">
            <a:avLst/>
          </a:prstGeom>
          <a:noFill/>
          <a:ln w="9525">
            <a:noFill/>
            <a:miter lim="800000"/>
            <a:headEnd/>
            <a:tailEnd/>
          </a:ln>
          <a:effectLst/>
        </p:spPr>
      </p:pic>
      <p:pic>
        <p:nvPicPr>
          <p:cNvPr id="106498" name="Picture 2"/>
          <p:cNvPicPr>
            <a:picLocks noChangeAspect="1" noChangeArrowheads="1"/>
          </p:cNvPicPr>
          <p:nvPr/>
        </p:nvPicPr>
        <p:blipFill>
          <a:blip r:embed="rId4" cstate="print"/>
          <a:srcRect/>
          <a:stretch>
            <a:fillRect/>
          </a:stretch>
        </p:blipFill>
        <p:spPr bwMode="auto">
          <a:xfrm>
            <a:off x="4800600" y="1219200"/>
            <a:ext cx="4343400" cy="2438400"/>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5" cstate="print"/>
          <a:srcRect/>
          <a:stretch>
            <a:fillRect/>
          </a:stretch>
        </p:blipFill>
        <p:spPr bwMode="auto">
          <a:xfrm>
            <a:off x="381000" y="3886200"/>
            <a:ext cx="4343400" cy="2743200"/>
          </a:xfrm>
          <a:prstGeom prst="rect">
            <a:avLst/>
          </a:prstGeom>
          <a:noFill/>
          <a:ln w="9525">
            <a:noFill/>
            <a:miter lim="800000"/>
            <a:headEnd/>
            <a:tailEnd/>
          </a:ln>
          <a:effectLst/>
        </p:spPr>
      </p:pic>
      <p:sp>
        <p:nvSpPr>
          <p:cNvPr id="14" name="TextBox 13"/>
          <p:cNvSpPr txBox="1"/>
          <p:nvPr/>
        </p:nvSpPr>
        <p:spPr>
          <a:xfrm>
            <a:off x="3657600" y="1066800"/>
            <a:ext cx="1066800" cy="307777"/>
          </a:xfrm>
          <a:prstGeom prst="rect">
            <a:avLst/>
          </a:prstGeom>
          <a:solidFill>
            <a:schemeClr val="tx1"/>
          </a:solidFill>
        </p:spPr>
        <p:txBody>
          <a:bodyPr wrap="square" rtlCol="0">
            <a:spAutoFit/>
          </a:bodyPr>
          <a:lstStyle/>
          <a:p>
            <a:pPr algn="ctr"/>
            <a:r>
              <a:rPr lang="en-US" sz="1400" dirty="0" smtClean="0">
                <a:solidFill>
                  <a:schemeClr val="bg1"/>
                </a:solidFill>
              </a:rPr>
              <a:t>Arsenic</a:t>
            </a:r>
            <a:endParaRPr lang="en-US" sz="1400" dirty="0">
              <a:solidFill>
                <a:schemeClr val="bg1"/>
              </a:solidFill>
            </a:endParaRPr>
          </a:p>
        </p:txBody>
      </p:sp>
      <p:sp>
        <p:nvSpPr>
          <p:cNvPr id="15" name="TextBox 14"/>
          <p:cNvSpPr txBox="1"/>
          <p:nvPr/>
        </p:nvSpPr>
        <p:spPr>
          <a:xfrm>
            <a:off x="8077200" y="1143000"/>
            <a:ext cx="1066800" cy="307777"/>
          </a:xfrm>
          <a:prstGeom prst="rect">
            <a:avLst/>
          </a:prstGeom>
          <a:solidFill>
            <a:schemeClr val="tx1"/>
          </a:solidFill>
        </p:spPr>
        <p:txBody>
          <a:bodyPr wrap="square" rtlCol="0">
            <a:spAutoFit/>
          </a:bodyPr>
          <a:lstStyle/>
          <a:p>
            <a:r>
              <a:rPr lang="en-US" sz="1400" dirty="0" smtClean="0">
                <a:solidFill>
                  <a:schemeClr val="bg1"/>
                </a:solidFill>
              </a:rPr>
              <a:t>Cadmium</a:t>
            </a:r>
            <a:endParaRPr lang="en-US" sz="1400" dirty="0">
              <a:solidFill>
                <a:schemeClr val="bg1"/>
              </a:solidFill>
            </a:endParaRPr>
          </a:p>
        </p:txBody>
      </p:sp>
      <p:sp>
        <p:nvSpPr>
          <p:cNvPr id="16" name="TextBox 15"/>
          <p:cNvSpPr txBox="1"/>
          <p:nvPr/>
        </p:nvSpPr>
        <p:spPr>
          <a:xfrm>
            <a:off x="3505200" y="3962400"/>
            <a:ext cx="1066800" cy="307777"/>
          </a:xfrm>
          <a:prstGeom prst="rect">
            <a:avLst/>
          </a:prstGeom>
          <a:solidFill>
            <a:schemeClr val="tx1"/>
          </a:solidFill>
        </p:spPr>
        <p:txBody>
          <a:bodyPr wrap="square" rtlCol="0">
            <a:spAutoFit/>
          </a:bodyPr>
          <a:lstStyle/>
          <a:p>
            <a:pPr algn="ctr"/>
            <a:r>
              <a:rPr lang="en-US" sz="1400" dirty="0" smtClean="0">
                <a:solidFill>
                  <a:schemeClr val="bg1"/>
                </a:solidFill>
              </a:rPr>
              <a:t>Lead</a:t>
            </a:r>
            <a:endParaRPr lang="en-US" sz="1400" dirty="0">
              <a:solidFill>
                <a:schemeClr val="bg1"/>
              </a:solidFill>
            </a:endParaRPr>
          </a:p>
        </p:txBody>
      </p:sp>
      <p:sp>
        <p:nvSpPr>
          <p:cNvPr id="17" name="TextBox 16"/>
          <p:cNvSpPr txBox="1"/>
          <p:nvPr/>
        </p:nvSpPr>
        <p:spPr>
          <a:xfrm>
            <a:off x="4953000" y="3657600"/>
            <a:ext cx="3962400" cy="1015663"/>
          </a:xfrm>
          <a:prstGeom prst="rect">
            <a:avLst/>
          </a:prstGeom>
          <a:noFill/>
        </p:spPr>
        <p:txBody>
          <a:bodyPr wrap="square" rtlCol="0">
            <a:spAutoFit/>
          </a:bodyPr>
          <a:lstStyle/>
          <a:p>
            <a:r>
              <a:rPr lang="en-US" sz="1200" dirty="0" smtClean="0"/>
              <a:t>Horizontal lines within the boxes represent the median values. The ends of the solid lines extending on either side of the boxes represent the minimum and the</a:t>
            </a:r>
          </a:p>
          <a:p>
            <a:r>
              <a:rPr lang="en-US" sz="1200" dirty="0" smtClean="0"/>
              <a:t>maximum. The dark dots are outliers ; defined as being more than 1.5 </a:t>
            </a:r>
            <a:r>
              <a:rPr lang="en-US" sz="1200" dirty="0" err="1" smtClean="0"/>
              <a:t>interquartile</a:t>
            </a:r>
            <a:r>
              <a:rPr lang="en-US" sz="1200" dirty="0" smtClean="0"/>
              <a:t> ranges away from the box. </a:t>
            </a:r>
            <a:endParaRPr lang="en-US" sz="1200" dirty="0"/>
          </a:p>
        </p:txBody>
      </p:sp>
      <p:sp>
        <p:nvSpPr>
          <p:cNvPr id="18" name="TextBox 17"/>
          <p:cNvSpPr txBox="1"/>
          <p:nvPr/>
        </p:nvSpPr>
        <p:spPr>
          <a:xfrm>
            <a:off x="4953000" y="4734342"/>
            <a:ext cx="4191000" cy="1938992"/>
          </a:xfrm>
          <a:prstGeom prst="rect">
            <a:avLst/>
          </a:prstGeom>
          <a:noFill/>
        </p:spPr>
        <p:txBody>
          <a:bodyPr wrap="square" rtlCol="0">
            <a:spAutoFit/>
          </a:bodyPr>
          <a:lstStyle/>
          <a:p>
            <a:r>
              <a:rPr lang="en-US" sz="1200" dirty="0" smtClean="0"/>
              <a:t>The maximum levels of </a:t>
            </a:r>
            <a:r>
              <a:rPr lang="en-US" sz="1200" u="sng" dirty="0" smtClean="0"/>
              <a:t>cadmium</a:t>
            </a:r>
            <a:r>
              <a:rPr lang="en-US" sz="1200" dirty="0" smtClean="0"/>
              <a:t> permitted by the Codex </a:t>
            </a:r>
            <a:r>
              <a:rPr lang="en-US" sz="1200" dirty="0" err="1" smtClean="0"/>
              <a:t>Alimentarius</a:t>
            </a:r>
            <a:r>
              <a:rPr lang="en-US" sz="1200" dirty="0" smtClean="0"/>
              <a:t> for vegetables is </a:t>
            </a:r>
            <a:r>
              <a:rPr lang="en-US" sz="1200" b="1" dirty="0" smtClean="0"/>
              <a:t>0.2 mg/kg </a:t>
            </a:r>
            <a:r>
              <a:rPr lang="en-US" sz="1200" dirty="0" smtClean="0"/>
              <a:t>and by the Commission of the European Communities is </a:t>
            </a:r>
            <a:r>
              <a:rPr lang="en-US" sz="1200" b="1" dirty="0" smtClean="0"/>
              <a:t>0.05 mg/kg </a:t>
            </a:r>
            <a:r>
              <a:rPr lang="en-US" sz="1200" dirty="0" smtClean="0"/>
              <a:t>[The maximum concentration of cadmium stipulated for certain types of fish by the Commission of the European Communities is </a:t>
            </a:r>
            <a:r>
              <a:rPr lang="en-US" sz="1200" b="1" dirty="0" smtClean="0"/>
              <a:t>0.05 mg/kg</a:t>
            </a:r>
            <a:r>
              <a:rPr lang="en-US" sz="1200" dirty="0" smtClean="0"/>
              <a:t>. </a:t>
            </a:r>
          </a:p>
          <a:p>
            <a:r>
              <a:rPr lang="en-US" sz="1200" dirty="0" smtClean="0"/>
              <a:t>The maximum concentration of </a:t>
            </a:r>
            <a:r>
              <a:rPr lang="en-US" sz="1200" u="sng" dirty="0" smtClean="0"/>
              <a:t>lead</a:t>
            </a:r>
            <a:r>
              <a:rPr lang="en-US" sz="1200" dirty="0" smtClean="0"/>
              <a:t> stipulated for vegetables by the Commission of the European communities is </a:t>
            </a:r>
            <a:r>
              <a:rPr lang="en-US" sz="1200" b="1" dirty="0" smtClean="0"/>
              <a:t>0.10 mg/kg </a:t>
            </a:r>
            <a:r>
              <a:rPr lang="en-US" sz="1200" dirty="0" smtClean="0"/>
              <a:t>.</a:t>
            </a:r>
          </a:p>
          <a:p>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FOOD ANALYSIS</a:t>
            </a:r>
          </a:p>
        </p:txBody>
      </p:sp>
      <p:sp>
        <p:nvSpPr>
          <p:cNvPr id="11" name="Cloud Callout 10"/>
          <p:cNvSpPr/>
          <p:nvPr/>
        </p:nvSpPr>
        <p:spPr>
          <a:xfrm>
            <a:off x="0" y="1143000"/>
            <a:ext cx="4191000" cy="2286000"/>
          </a:xfrm>
          <a:prstGeom prst="cloudCallout">
            <a:avLst/>
          </a:prstGeom>
          <a:solidFill>
            <a:schemeClr val="accent1">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dirty="0">
              <a:latin typeface="Gill Sans MT" pitchFamily="34" charset="0"/>
            </a:endParaRPr>
          </a:p>
          <a:p>
            <a:pPr algn="ctr">
              <a:defRPr/>
            </a:pPr>
            <a:r>
              <a:rPr lang="en-US" dirty="0" smtClean="0">
                <a:latin typeface="Gill Sans MT" pitchFamily="34" charset="0"/>
              </a:rPr>
              <a:t>Levels of </a:t>
            </a:r>
            <a:r>
              <a:rPr lang="en-US" b="1" dirty="0" smtClean="0">
                <a:latin typeface="Gill Sans MT" pitchFamily="34" charset="0"/>
              </a:rPr>
              <a:t>Cadmium </a:t>
            </a:r>
            <a:r>
              <a:rPr lang="en-US" dirty="0" smtClean="0">
                <a:latin typeface="Gill Sans MT" pitchFamily="34" charset="0"/>
              </a:rPr>
              <a:t>in </a:t>
            </a:r>
            <a:r>
              <a:rPr lang="en-US" dirty="0">
                <a:latin typeface="Gill Sans MT" pitchFamily="34" charset="0"/>
              </a:rPr>
              <a:t>Rice in </a:t>
            </a:r>
            <a:r>
              <a:rPr lang="en-US" dirty="0" smtClean="0">
                <a:latin typeface="Gill Sans MT" pitchFamily="34" charset="0"/>
              </a:rPr>
              <a:t>both Endemic </a:t>
            </a:r>
            <a:r>
              <a:rPr lang="en-US" dirty="0">
                <a:latin typeface="Gill Sans MT" pitchFamily="34" charset="0"/>
              </a:rPr>
              <a:t>&amp; Non Endemic </a:t>
            </a:r>
            <a:r>
              <a:rPr lang="en-US" dirty="0" smtClean="0">
                <a:latin typeface="Gill Sans MT" pitchFamily="34" charset="0"/>
              </a:rPr>
              <a:t>areas were below the allowable limit (0.2mg/kg)</a:t>
            </a:r>
            <a:endParaRPr lang="en-US" sz="1600" dirty="0"/>
          </a:p>
        </p:txBody>
      </p:sp>
      <p:sp>
        <p:nvSpPr>
          <p:cNvPr id="10" name="Cloud Callout 9"/>
          <p:cNvSpPr/>
          <p:nvPr/>
        </p:nvSpPr>
        <p:spPr>
          <a:xfrm>
            <a:off x="304800" y="3657600"/>
            <a:ext cx="4648200" cy="2743200"/>
          </a:xfrm>
          <a:prstGeom prst="cloudCallout">
            <a:avLst/>
          </a:prstGeom>
          <a:solidFill>
            <a:schemeClr val="accent1">
              <a:lumMod val="75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smtClean="0">
                <a:solidFill>
                  <a:schemeClr val="bg1"/>
                </a:solidFill>
                <a:latin typeface="+mn-lt"/>
              </a:rPr>
              <a:t>Levels of </a:t>
            </a:r>
            <a:r>
              <a:rPr lang="en-US" b="1" dirty="0" smtClean="0">
                <a:solidFill>
                  <a:schemeClr val="bg1"/>
                </a:solidFill>
                <a:latin typeface="+mn-lt"/>
              </a:rPr>
              <a:t>Cadmium</a:t>
            </a:r>
            <a:r>
              <a:rPr lang="en-US" dirty="0" smtClean="0">
                <a:solidFill>
                  <a:schemeClr val="bg1"/>
                </a:solidFill>
                <a:latin typeface="+mn-lt"/>
              </a:rPr>
              <a:t> in certain vegetables such as </a:t>
            </a:r>
            <a:r>
              <a:rPr lang="en-US" i="1" dirty="0" smtClean="0">
                <a:solidFill>
                  <a:schemeClr val="bg1"/>
                </a:solidFill>
                <a:latin typeface="+mn-lt"/>
              </a:rPr>
              <a:t>lotus root</a:t>
            </a:r>
            <a:r>
              <a:rPr lang="en-US" dirty="0" smtClean="0">
                <a:solidFill>
                  <a:schemeClr val="bg1"/>
                </a:solidFill>
                <a:latin typeface="+mn-lt"/>
              </a:rPr>
              <a:t>, and in</a:t>
            </a:r>
            <a:r>
              <a:rPr lang="en-US" i="1" dirty="0" smtClean="0">
                <a:solidFill>
                  <a:schemeClr val="bg1"/>
                </a:solidFill>
                <a:latin typeface="+mn-lt"/>
              </a:rPr>
              <a:t> tobacco</a:t>
            </a:r>
            <a:r>
              <a:rPr lang="en-US" dirty="0" smtClean="0">
                <a:solidFill>
                  <a:schemeClr val="bg1"/>
                </a:solidFill>
                <a:latin typeface="+mn-lt"/>
              </a:rPr>
              <a:t>, were high.  Levels of Cadmium in lotus and tobacco were higher in endemic than in non-endemic areas</a:t>
            </a:r>
          </a:p>
        </p:txBody>
      </p:sp>
      <p:graphicFrame>
        <p:nvGraphicFramePr>
          <p:cNvPr id="13" name="Group 164"/>
          <p:cNvGraphicFramePr>
            <a:graphicFrameLocks noGrp="1"/>
          </p:cNvGraphicFramePr>
          <p:nvPr/>
        </p:nvGraphicFramePr>
        <p:xfrm>
          <a:off x="5105400" y="3810000"/>
          <a:ext cx="4038600" cy="2346960"/>
        </p:xfrm>
        <a:graphic>
          <a:graphicData uri="http://schemas.openxmlformats.org/drawingml/2006/table">
            <a:tbl>
              <a:tblPr/>
              <a:tblGrid>
                <a:gridCol w="1033438"/>
                <a:gridCol w="924321"/>
                <a:gridCol w="1041909"/>
                <a:gridCol w="1038932"/>
              </a:tblGrid>
              <a:tr h="1349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Source</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Cadmium (mg/kg)</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r>
              <a:tr h="2968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Endemic Area (EA)</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Non Endemic Area (NEA)</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Lotus </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0.413</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0.023</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9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Median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0.066</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0.023</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Maximum</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1.50</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0.03</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cs typeface="Times New Roman" pitchFamily="18" charset="0"/>
                        </a:rPr>
                        <a:t>Tobacco</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101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Median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Maximum</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0.44</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bl>
          </a:graphicData>
        </a:graphic>
      </p:graphicFrame>
      <p:sp>
        <p:nvSpPr>
          <p:cNvPr id="14" name="Cloud Callout 13"/>
          <p:cNvSpPr/>
          <p:nvPr/>
        </p:nvSpPr>
        <p:spPr>
          <a:xfrm>
            <a:off x="3962400" y="914400"/>
            <a:ext cx="4572000" cy="2590800"/>
          </a:xfrm>
          <a:prstGeom prst="cloudCallout">
            <a:avLst/>
          </a:prstGeom>
          <a:solidFill>
            <a:schemeClr val="accent1">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smtClean="0">
                <a:solidFill>
                  <a:schemeClr val="bg1"/>
                </a:solidFill>
                <a:latin typeface="+mn-lt"/>
              </a:rPr>
              <a:t>The maximum concentration of </a:t>
            </a:r>
            <a:r>
              <a:rPr lang="en-US" b="1" dirty="0" smtClean="0">
                <a:solidFill>
                  <a:schemeClr val="bg1"/>
                </a:solidFill>
                <a:latin typeface="+mn-lt"/>
              </a:rPr>
              <a:t>Cadmium</a:t>
            </a:r>
            <a:r>
              <a:rPr lang="en-US" dirty="0" smtClean="0">
                <a:solidFill>
                  <a:schemeClr val="bg1"/>
                </a:solidFill>
                <a:latin typeface="+mn-lt"/>
              </a:rPr>
              <a:t> in vegetables in the endemic area  was 0.322 mg/kg and in the non endemic areas it was 0.063 mg/kg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smtClean="0"/>
              <a:t>KEY MESSAGES</a:t>
            </a:r>
            <a:endParaRPr lang="en-US" b="1" dirty="0"/>
          </a:p>
        </p:txBody>
      </p:sp>
      <p:sp>
        <p:nvSpPr>
          <p:cNvPr id="3" name="Content Placeholder 2"/>
          <p:cNvSpPr>
            <a:spLocks noGrp="1"/>
          </p:cNvSpPr>
          <p:nvPr>
            <p:ph sz="quarter" idx="1"/>
          </p:nvPr>
        </p:nvSpPr>
        <p:spPr>
          <a:xfrm>
            <a:off x="304800" y="762000"/>
            <a:ext cx="8839200" cy="4937760"/>
          </a:xfrm>
        </p:spPr>
        <p:txBody>
          <a:bodyPr/>
          <a:lstStyle/>
          <a:p>
            <a:r>
              <a:rPr lang="en-US" dirty="0" smtClean="0"/>
              <a:t>The maximum level of </a:t>
            </a:r>
            <a:r>
              <a:rPr lang="en-US" b="1" dirty="0" smtClean="0"/>
              <a:t>Cadmium</a:t>
            </a:r>
            <a:r>
              <a:rPr lang="en-US" dirty="0" smtClean="0"/>
              <a:t> for vegetables permitted</a:t>
            </a:r>
          </a:p>
          <a:p>
            <a:pPr>
              <a:buNone/>
            </a:pPr>
            <a:r>
              <a:rPr lang="en-US" dirty="0" smtClean="0"/>
              <a:t>    by the Codex </a:t>
            </a:r>
            <a:r>
              <a:rPr lang="en-US" dirty="0" err="1" smtClean="0"/>
              <a:t>Alimentarius</a:t>
            </a:r>
            <a:r>
              <a:rPr lang="en-US" dirty="0" smtClean="0"/>
              <a:t> is 0.2 mg/kg </a:t>
            </a:r>
          </a:p>
          <a:p>
            <a:r>
              <a:rPr lang="en-US" dirty="0" smtClean="0"/>
              <a:t>The level of Cadmium &amp; </a:t>
            </a:r>
            <a:r>
              <a:rPr lang="en-US" b="1" dirty="0" smtClean="0"/>
              <a:t>Lead</a:t>
            </a:r>
            <a:r>
              <a:rPr lang="en-US" dirty="0" smtClean="0"/>
              <a:t> permitted by the Commission of the European Communities </a:t>
            </a:r>
          </a:p>
          <a:p>
            <a:pPr lvl="2">
              <a:buNone/>
            </a:pPr>
            <a:r>
              <a:rPr lang="en-US" dirty="0" smtClean="0"/>
              <a:t>            Cadmium - 0.05 mg/kg. </a:t>
            </a:r>
          </a:p>
          <a:p>
            <a:pPr lvl="2">
              <a:buNone/>
            </a:pPr>
            <a:r>
              <a:rPr lang="en-US" dirty="0" smtClean="0"/>
              <a:t>                    Lead -0.10mg/kg</a:t>
            </a:r>
          </a:p>
          <a:p>
            <a:r>
              <a:rPr lang="en-US" dirty="0" smtClean="0"/>
              <a:t>The maximum levels in certain vegetables grown in the endemic area exceeded these safety levels. </a:t>
            </a:r>
          </a:p>
          <a:p>
            <a:pPr lvl="1">
              <a:buNone/>
            </a:pPr>
            <a:r>
              <a:rPr lang="en-US" dirty="0" smtClean="0"/>
              <a:t>                                      </a:t>
            </a:r>
            <a:r>
              <a:rPr lang="en-US" sz="2000" dirty="0" smtClean="0"/>
              <a:t>Fish   -Cadmium (0.06 </a:t>
            </a:r>
            <a:r>
              <a:rPr lang="en-US" sz="2000" dirty="0" err="1" smtClean="0"/>
              <a:t>μg</a:t>
            </a:r>
            <a:r>
              <a:rPr lang="en-US" sz="2000" dirty="0" smtClean="0"/>
              <a:t>/g)* </a:t>
            </a:r>
          </a:p>
          <a:p>
            <a:pPr lvl="1">
              <a:buNone/>
            </a:pPr>
            <a:r>
              <a:rPr lang="en-US" sz="2000" dirty="0" smtClean="0"/>
              <a:t>      Vegetables in the endemic area  - Lead (0.476 mg/kg) </a:t>
            </a:r>
          </a:p>
          <a:p>
            <a:r>
              <a:rPr lang="en-US" dirty="0" smtClean="0"/>
              <a:t>Levels of cadmium and Lead in vegetables and Cadmium</a:t>
            </a:r>
          </a:p>
          <a:p>
            <a:pPr>
              <a:buNone/>
            </a:pPr>
            <a:r>
              <a:rPr lang="en-US" dirty="0" smtClean="0"/>
              <a:t>  in freshwater fish from the endemic area are above</a:t>
            </a:r>
          </a:p>
          <a:p>
            <a:pPr>
              <a:buNone/>
            </a:pPr>
            <a:r>
              <a:rPr lang="en-US" dirty="0" smtClean="0"/>
              <a:t>the maximum levels stipulated by certain Food </a:t>
            </a:r>
            <a:r>
              <a:rPr lang="en-US" dirty="0" err="1" smtClean="0"/>
              <a:t>SafetyAuthorities</a:t>
            </a:r>
            <a:endParaRPr lang="en-US" dirty="0" smtClean="0"/>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FOOD</a:t>
            </a:r>
          </a:p>
          <a:p>
            <a:pPr algn="ctr"/>
            <a:r>
              <a:rPr lang="en-US" b="1" dirty="0" smtClean="0"/>
              <a:t>TOBACCO</a:t>
            </a:r>
            <a:endParaRPr lang="en-US" b="1" dirty="0"/>
          </a:p>
        </p:txBody>
      </p:sp>
      <p:sp>
        <p:nvSpPr>
          <p:cNvPr id="5" name="TextBox 4"/>
          <p:cNvSpPr txBox="1"/>
          <p:nvPr/>
        </p:nvSpPr>
        <p:spPr>
          <a:xfrm>
            <a:off x="1143000" y="6396335"/>
            <a:ext cx="4038600" cy="461665"/>
          </a:xfrm>
          <a:prstGeom prst="rect">
            <a:avLst/>
          </a:prstGeom>
          <a:noFill/>
        </p:spPr>
        <p:txBody>
          <a:bodyPr wrap="square" rtlCol="0">
            <a:spAutoFit/>
          </a:bodyPr>
          <a:lstStyle/>
          <a:p>
            <a:r>
              <a:rPr lang="en-US" sz="1200" dirty="0" smtClean="0">
                <a:cs typeface="Arial" pitchFamily="34" charset="0"/>
              </a:rPr>
              <a:t>also exceeded the European maximum</a:t>
            </a:r>
          </a:p>
          <a:p>
            <a:r>
              <a:rPr lang="en-US" sz="1200" dirty="0" smtClean="0">
                <a:cs typeface="Arial" pitchFamily="34" charset="0"/>
              </a:rPr>
              <a:t>limit of 0.05 mg/kg stipulated for certain types of fish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066800"/>
            <a:ext cx="4114800" cy="3505200"/>
          </a:xfrm>
        </p:spPr>
        <p:txBody>
          <a:bodyPr>
            <a:normAutofit/>
          </a:bodyPr>
          <a:lstStyle/>
          <a:p>
            <a:pPr marL="274320" indent="-274320" eaLnBrk="1" fontAlgn="auto" hangingPunct="1">
              <a:spcAft>
                <a:spcPts val="0"/>
              </a:spcAft>
              <a:buFont typeface="Wingdings 3"/>
              <a:buChar char=""/>
              <a:defRPr/>
            </a:pPr>
            <a:r>
              <a:rPr lang="en-US" dirty="0" smtClean="0"/>
              <a:t>Technical assistance requested  by Minister of Health to WHO HQ</a:t>
            </a:r>
          </a:p>
          <a:p>
            <a:pPr marL="548640" lvl="1" indent="-274320" eaLnBrk="1" fontAlgn="auto" hangingPunct="1">
              <a:spcAft>
                <a:spcPts val="0"/>
              </a:spcAft>
              <a:buFont typeface="Wingdings 3"/>
              <a:buChar char=""/>
              <a:defRPr/>
            </a:pPr>
            <a:r>
              <a:rPr lang="en-US" dirty="0" smtClean="0"/>
              <a:t>For review of available data</a:t>
            </a:r>
          </a:p>
          <a:p>
            <a:pPr marL="548640" lvl="1" indent="-274320" eaLnBrk="1" fontAlgn="auto" hangingPunct="1">
              <a:spcAft>
                <a:spcPts val="0"/>
              </a:spcAft>
              <a:buFont typeface="Wingdings 3"/>
              <a:buChar char=""/>
              <a:defRPr/>
            </a:pPr>
            <a:r>
              <a:rPr lang="en-US" dirty="0" smtClean="0"/>
              <a:t>To initiate a coordinated, </a:t>
            </a:r>
            <a:r>
              <a:rPr lang="en-US" dirty="0" err="1" smtClean="0"/>
              <a:t>multisectoral</a:t>
            </a:r>
            <a:r>
              <a:rPr lang="en-US" dirty="0" smtClean="0"/>
              <a:t> research effort</a:t>
            </a:r>
          </a:p>
          <a:p>
            <a:pPr marL="274320" indent="-274320" eaLnBrk="1" fontAlgn="auto" hangingPunct="1">
              <a:spcAft>
                <a:spcPts val="0"/>
              </a:spcAft>
              <a:buFont typeface="Wingdings 3"/>
              <a:buChar char=""/>
              <a:defRPr/>
            </a:pPr>
            <a:endParaRPr lang="en-US" dirty="0"/>
          </a:p>
        </p:txBody>
      </p:sp>
      <p:sp>
        <p:nvSpPr>
          <p:cNvPr id="5" name="Rectangle 2"/>
          <p:cNvSpPr txBox="1">
            <a:spLocks noChangeArrowheads="1"/>
          </p:cNvSpPr>
          <p:nvPr/>
        </p:nvSpPr>
        <p:spPr bwMode="auto">
          <a:xfrm>
            <a:off x="381000" y="2286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INVOLVEMENT OF WHO -2008</a:t>
            </a:r>
          </a:p>
        </p:txBody>
      </p:sp>
      <p:sp>
        <p:nvSpPr>
          <p:cNvPr id="26628" name="TextBox 5"/>
          <p:cNvSpPr txBox="1">
            <a:spLocks noChangeArrowheads="1"/>
          </p:cNvSpPr>
          <p:nvPr/>
        </p:nvSpPr>
        <p:spPr bwMode="auto">
          <a:xfrm>
            <a:off x="6400800" y="2667000"/>
            <a:ext cx="1905000" cy="923925"/>
          </a:xfrm>
          <a:prstGeom prst="rect">
            <a:avLst/>
          </a:prstGeom>
          <a:noFill/>
          <a:ln w="9525">
            <a:noFill/>
            <a:miter lim="800000"/>
            <a:headEnd/>
            <a:tailEnd/>
          </a:ln>
        </p:spPr>
        <p:txBody>
          <a:bodyPr>
            <a:spAutoFit/>
          </a:bodyPr>
          <a:lstStyle/>
          <a:p>
            <a:r>
              <a:rPr lang="en-US">
                <a:solidFill>
                  <a:srgbClr val="FF0000"/>
                </a:solidFill>
              </a:rPr>
              <a:t>Add the letter and a phon picture of </a:t>
            </a:r>
          </a:p>
        </p:txBody>
      </p:sp>
      <p:pic>
        <p:nvPicPr>
          <p:cNvPr id="26629" name="Picture 3"/>
          <p:cNvPicPr>
            <a:picLocks noChangeAspect="1" noChangeArrowheads="1"/>
          </p:cNvPicPr>
          <p:nvPr/>
        </p:nvPicPr>
        <p:blipFill>
          <a:blip r:embed="rId3" cstate="print"/>
          <a:srcRect r="-699" b="15547"/>
          <a:stretch>
            <a:fillRect/>
          </a:stretch>
        </p:blipFill>
        <p:spPr bwMode="auto">
          <a:xfrm rot="1069909">
            <a:off x="1168400" y="3973750"/>
            <a:ext cx="2463800" cy="2543175"/>
          </a:xfrm>
          <a:prstGeom prst="rect">
            <a:avLst/>
          </a:prstGeom>
          <a:noFill/>
          <a:ln w="9525">
            <a:noFill/>
            <a:miter lim="800000"/>
            <a:headEnd/>
            <a:tailEnd/>
          </a:ln>
        </p:spPr>
      </p:pic>
      <p:pic>
        <p:nvPicPr>
          <p:cNvPr id="26630" name="Picture 4"/>
          <p:cNvPicPr>
            <a:picLocks noChangeAspect="1" noChangeArrowheads="1"/>
          </p:cNvPicPr>
          <p:nvPr/>
        </p:nvPicPr>
        <p:blipFill>
          <a:blip r:embed="rId4" cstate="print"/>
          <a:srcRect b="66830"/>
          <a:stretch>
            <a:fillRect/>
          </a:stretch>
        </p:blipFill>
        <p:spPr bwMode="auto">
          <a:xfrm rot="651183">
            <a:off x="3332163" y="5181600"/>
            <a:ext cx="1560512" cy="1543050"/>
          </a:xfrm>
          <a:prstGeom prst="rect">
            <a:avLst/>
          </a:prstGeom>
          <a:noFill/>
          <a:ln w="9525">
            <a:noFill/>
            <a:miter lim="800000"/>
            <a:headEnd/>
            <a:tailEnd/>
          </a:ln>
        </p:spPr>
      </p:pic>
      <p:pic>
        <p:nvPicPr>
          <p:cNvPr id="26631" name="Picture 2"/>
          <p:cNvPicPr>
            <a:picLocks noChangeAspect="1" noChangeArrowheads="1"/>
          </p:cNvPicPr>
          <p:nvPr/>
        </p:nvPicPr>
        <p:blipFill>
          <a:blip r:embed="rId5" cstate="print"/>
          <a:srcRect/>
          <a:stretch>
            <a:fillRect/>
          </a:stretch>
        </p:blipFill>
        <p:spPr bwMode="auto">
          <a:xfrm>
            <a:off x="0" y="4800600"/>
            <a:ext cx="2851150" cy="1833563"/>
          </a:xfrm>
          <a:prstGeom prst="rect">
            <a:avLst/>
          </a:prstGeom>
          <a:noFill/>
          <a:ln w="9525">
            <a:noFill/>
            <a:miter lim="800000"/>
            <a:headEnd/>
            <a:tailEnd/>
          </a:ln>
        </p:spPr>
      </p:pic>
      <p:pic>
        <p:nvPicPr>
          <p:cNvPr id="105473" name="Picture 1"/>
          <p:cNvPicPr>
            <a:picLocks noChangeAspect="1" noChangeArrowheads="1"/>
          </p:cNvPicPr>
          <p:nvPr/>
        </p:nvPicPr>
        <p:blipFill>
          <a:blip r:embed="rId6" cstate="print"/>
          <a:srcRect/>
          <a:stretch>
            <a:fillRect/>
          </a:stretch>
        </p:blipFill>
        <p:spPr bwMode="auto">
          <a:xfrm rot="734385">
            <a:off x="4778212" y="1418654"/>
            <a:ext cx="3075643" cy="4431722"/>
          </a:xfrm>
          <a:prstGeom prst="rect">
            <a:avLst/>
          </a:prstGeom>
          <a:noFill/>
          <a:ln w="9525">
            <a:solidFill>
              <a:schemeClr val="accent1">
                <a:shade val="50000"/>
              </a:schemeClr>
            </a:solidFill>
            <a:miter lim="800000"/>
            <a:headEnd/>
            <a:tailEnd/>
          </a:ln>
        </p:spPr>
      </p:pic>
      <p:pic>
        <p:nvPicPr>
          <p:cNvPr id="26633" name="Picture 2"/>
          <p:cNvPicPr>
            <a:picLocks noChangeAspect="1" noChangeArrowheads="1"/>
          </p:cNvPicPr>
          <p:nvPr/>
        </p:nvPicPr>
        <p:blipFill>
          <a:blip r:embed="rId7" cstate="print"/>
          <a:srcRect r="2667"/>
          <a:stretch>
            <a:fillRect/>
          </a:stretch>
        </p:blipFill>
        <p:spPr bwMode="auto">
          <a:xfrm>
            <a:off x="3886200" y="2590800"/>
            <a:ext cx="5257800" cy="1143000"/>
          </a:xfrm>
          <a:prstGeom prst="rect">
            <a:avLst/>
          </a:prstGeom>
          <a:noFill/>
          <a:ln w="9525">
            <a:noFill/>
            <a:miter lim="800000"/>
            <a:headEnd/>
            <a:tailEnd/>
          </a:ln>
        </p:spPr>
      </p:pic>
      <p:pic>
        <p:nvPicPr>
          <p:cNvPr id="26634" name="Picture 3"/>
          <p:cNvPicPr>
            <a:picLocks noChangeAspect="1" noChangeArrowheads="1"/>
          </p:cNvPicPr>
          <p:nvPr/>
        </p:nvPicPr>
        <p:blipFill>
          <a:blip r:embed="rId8" cstate="print"/>
          <a:srcRect/>
          <a:stretch>
            <a:fillRect/>
          </a:stretch>
        </p:blipFill>
        <p:spPr bwMode="auto">
          <a:xfrm>
            <a:off x="5867400" y="5059362"/>
            <a:ext cx="3276600"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smtClean="0"/>
              <a:t>KEY MESSAGES</a:t>
            </a:r>
            <a:endParaRPr lang="en-US" b="1" dirty="0"/>
          </a:p>
        </p:txBody>
      </p:sp>
      <p:sp>
        <p:nvSpPr>
          <p:cNvPr id="3" name="Content Placeholder 2"/>
          <p:cNvSpPr>
            <a:spLocks noGrp="1"/>
          </p:cNvSpPr>
          <p:nvPr>
            <p:ph sz="quarter" idx="1"/>
          </p:nvPr>
        </p:nvSpPr>
        <p:spPr>
          <a:xfrm>
            <a:off x="304800" y="1158240"/>
            <a:ext cx="8839200" cy="4937760"/>
          </a:xfrm>
        </p:spPr>
        <p:txBody>
          <a:bodyPr/>
          <a:lstStyle/>
          <a:p>
            <a:r>
              <a:rPr lang="en-US" dirty="0" smtClean="0"/>
              <a:t>A provisional tolerable weekly intake (PTWI) established by the Joint Food and Agriculture </a:t>
            </a:r>
            <a:r>
              <a:rPr lang="en-US" dirty="0" err="1" smtClean="0"/>
              <a:t>Organisation</a:t>
            </a:r>
            <a:r>
              <a:rPr lang="en-US" dirty="0" smtClean="0"/>
              <a:t> of UN (FAO) / WHO Expert committee on Food Additives ( JECFA) for body weight per week</a:t>
            </a:r>
          </a:p>
          <a:p>
            <a:r>
              <a:rPr lang="en-US" b="1" dirty="0" smtClean="0">
                <a:solidFill>
                  <a:schemeClr val="bg2">
                    <a:lumMod val="50000"/>
                  </a:schemeClr>
                </a:solidFill>
              </a:rPr>
              <a:t>Cadmium	- </a:t>
            </a:r>
            <a:r>
              <a:rPr lang="en-US" b="1" dirty="0" smtClean="0">
                <a:solidFill>
                  <a:srgbClr val="C00000"/>
                </a:solidFill>
              </a:rPr>
              <a:t>5.8</a:t>
            </a:r>
            <a:r>
              <a:rPr lang="en-US" sz="2800" dirty="0" smtClean="0">
                <a:solidFill>
                  <a:srgbClr val="C00000"/>
                </a:solidFill>
                <a:latin typeface="Gill Sans MT" pitchFamily="34" charset="0"/>
              </a:rPr>
              <a:t>(</a:t>
            </a:r>
            <a:r>
              <a:rPr lang="en-US" sz="2800" dirty="0" err="1" smtClean="0">
                <a:solidFill>
                  <a:srgbClr val="C00000"/>
                </a:solidFill>
                <a:latin typeface="Gill Sans MT" pitchFamily="34" charset="0"/>
              </a:rPr>
              <a:t>ug</a:t>
            </a:r>
            <a:r>
              <a:rPr lang="en-US" sz="2800" dirty="0" smtClean="0">
                <a:solidFill>
                  <a:srgbClr val="C00000"/>
                </a:solidFill>
                <a:latin typeface="Gill Sans MT" pitchFamily="34" charset="0"/>
              </a:rPr>
              <a:t>/g)                2</a:t>
            </a:r>
            <a:r>
              <a:rPr lang="en-US" sz="2800" b="1" dirty="0" smtClean="0">
                <a:solidFill>
                  <a:srgbClr val="C00000"/>
                </a:solidFill>
              </a:rPr>
              <a:t>.52</a:t>
            </a:r>
            <a:r>
              <a:rPr lang="en-US" sz="2800" dirty="0" smtClean="0">
                <a:solidFill>
                  <a:srgbClr val="C00000"/>
                </a:solidFill>
                <a:latin typeface="Gill Sans MT" pitchFamily="34" charset="0"/>
              </a:rPr>
              <a:t>(</a:t>
            </a:r>
            <a:r>
              <a:rPr lang="en-US" sz="2800" dirty="0" err="1" smtClean="0">
                <a:solidFill>
                  <a:srgbClr val="C00000"/>
                </a:solidFill>
                <a:latin typeface="Gill Sans MT" pitchFamily="34" charset="0"/>
              </a:rPr>
              <a:t>ug</a:t>
            </a:r>
            <a:r>
              <a:rPr lang="en-US" sz="2800" dirty="0" smtClean="0">
                <a:solidFill>
                  <a:srgbClr val="C00000"/>
                </a:solidFill>
                <a:latin typeface="Gill Sans MT" pitchFamily="34" charset="0"/>
              </a:rPr>
              <a:t>/g)*</a:t>
            </a:r>
            <a:endParaRPr lang="en-US" b="1" dirty="0" smtClean="0">
              <a:solidFill>
                <a:srgbClr val="C00000"/>
              </a:solidFill>
            </a:endParaRPr>
          </a:p>
          <a:p>
            <a:r>
              <a:rPr lang="en-US" b="1" dirty="0" smtClean="0">
                <a:solidFill>
                  <a:schemeClr val="bg2">
                    <a:lumMod val="50000"/>
                  </a:schemeClr>
                </a:solidFill>
              </a:rPr>
              <a:t>Arse</a:t>
            </a:r>
            <a:r>
              <a:rPr lang="en-US" dirty="0" smtClean="0">
                <a:solidFill>
                  <a:schemeClr val="bg2">
                    <a:lumMod val="50000"/>
                  </a:schemeClr>
                </a:solidFill>
              </a:rPr>
              <a:t>nic	- </a:t>
            </a:r>
            <a:r>
              <a:rPr lang="en-US" b="1" dirty="0" smtClean="0">
                <a:solidFill>
                  <a:srgbClr val="C00000"/>
                </a:solidFill>
              </a:rPr>
              <a:t>0.015</a:t>
            </a:r>
            <a:r>
              <a:rPr lang="en-US" sz="2400" dirty="0" smtClean="0">
                <a:solidFill>
                  <a:srgbClr val="C00000"/>
                </a:solidFill>
                <a:latin typeface="Gill Sans MT" pitchFamily="34" charset="0"/>
              </a:rPr>
              <a:t>(mg/kg)            Level withdrawn – To keep low       </a:t>
            </a:r>
          </a:p>
          <a:p>
            <a:pPr>
              <a:buNone/>
            </a:pPr>
            <a:r>
              <a:rPr lang="en-US" sz="2400" dirty="0" smtClean="0">
                <a:solidFill>
                  <a:srgbClr val="C00000"/>
                </a:solidFill>
                <a:latin typeface="Gill Sans MT" pitchFamily="34" charset="0"/>
              </a:rPr>
              <a:t>                                                                                    as possible</a:t>
            </a:r>
            <a:endParaRPr lang="en-US" b="1" dirty="0" smtClean="0">
              <a:solidFill>
                <a:schemeClr val="bg2">
                  <a:lumMod val="50000"/>
                </a:schemeClr>
              </a:solidFill>
            </a:endParaRPr>
          </a:p>
          <a:p>
            <a:r>
              <a:rPr lang="en-US" b="1" dirty="0" smtClean="0">
                <a:solidFill>
                  <a:schemeClr val="bg2">
                    <a:lumMod val="50000"/>
                  </a:schemeClr>
                </a:solidFill>
              </a:rPr>
              <a:t>Lead	- </a:t>
            </a:r>
            <a:r>
              <a:rPr lang="en-US" b="1" dirty="0" smtClean="0">
                <a:solidFill>
                  <a:srgbClr val="C00000"/>
                </a:solidFill>
              </a:rPr>
              <a:t>0.025</a:t>
            </a:r>
            <a:r>
              <a:rPr lang="en-US" sz="2800" dirty="0" smtClean="0">
                <a:solidFill>
                  <a:srgbClr val="C00000"/>
                </a:solidFill>
                <a:latin typeface="Gill Sans MT" pitchFamily="34" charset="0"/>
              </a:rPr>
              <a:t>(mg/kg)</a:t>
            </a:r>
            <a:endParaRPr lang="en-US" b="1" dirty="0" smtClean="0">
              <a:solidFill>
                <a:schemeClr val="bg2">
                  <a:lumMod val="50000"/>
                </a:schemeClr>
              </a:solidFill>
            </a:endParaRP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FOOD</a:t>
            </a:r>
          </a:p>
          <a:p>
            <a:pPr algn="ctr"/>
            <a:r>
              <a:rPr lang="en-US" b="1" dirty="0" smtClean="0"/>
              <a:t>TOBACCO</a:t>
            </a:r>
            <a:endParaRPr lang="en-US" b="1" dirty="0"/>
          </a:p>
        </p:txBody>
      </p:sp>
      <p:sp>
        <p:nvSpPr>
          <p:cNvPr id="6" name="Notched Right Arrow 5"/>
          <p:cNvSpPr/>
          <p:nvPr/>
        </p:nvSpPr>
        <p:spPr>
          <a:xfrm>
            <a:off x="4267200" y="2971800"/>
            <a:ext cx="533400" cy="30480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4267200" y="3429000"/>
            <a:ext cx="533400" cy="30480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029200"/>
            <a:ext cx="8915400" cy="1785104"/>
          </a:xfrm>
          <a:prstGeom prst="rect">
            <a:avLst/>
          </a:prstGeom>
          <a:noFill/>
        </p:spPr>
        <p:txBody>
          <a:bodyPr wrap="square" rtlCol="0">
            <a:spAutoFit/>
          </a:bodyPr>
          <a:lstStyle/>
          <a:p>
            <a:r>
              <a:rPr lang="en-US" sz="2200" dirty="0" smtClean="0">
                <a:solidFill>
                  <a:srgbClr val="C00000"/>
                </a:solidFill>
              </a:rPr>
              <a:t>Since the Cadmium content of certain food items in the endemic area is above stipulated levels, the total weekly intake of cadmium in people living in the endemic area could exceed these safe limits, with detrimental effects on the kidneys, particularly in vulnerable people and those with predisposing factors.</a:t>
            </a:r>
            <a:endParaRPr lang="en-US" sz="2200" dirty="0">
              <a:solidFill>
                <a:srgbClr val="C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81200" y="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SOIL ANALYSIS</a:t>
            </a:r>
          </a:p>
        </p:txBody>
      </p:sp>
      <p:sp>
        <p:nvSpPr>
          <p:cNvPr id="10" name="7-Point Star 9"/>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graphicFrame>
        <p:nvGraphicFramePr>
          <p:cNvPr id="6" name="Diagram 5"/>
          <p:cNvGraphicFramePr/>
          <p:nvPr/>
        </p:nvGraphicFramePr>
        <p:xfrm>
          <a:off x="914400" y="1219200"/>
          <a:ext cx="77724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IMG_3779"/>
          <p:cNvPicPr>
            <a:picLocks noChangeAspect="1" noChangeArrowheads="1"/>
          </p:cNvPicPr>
          <p:nvPr/>
        </p:nvPicPr>
        <p:blipFill>
          <a:blip r:embed="rId7" cstate="print"/>
          <a:srcRect t="14285"/>
          <a:stretch>
            <a:fillRect/>
          </a:stretch>
        </p:blipFill>
        <p:spPr bwMode="auto">
          <a:xfrm>
            <a:off x="6553200" y="5334000"/>
            <a:ext cx="2370667" cy="1524000"/>
          </a:xfrm>
          <a:prstGeom prst="rect">
            <a:avLst/>
          </a:prstGeom>
          <a:noFill/>
          <a:ln w="9525">
            <a:noFill/>
            <a:miter lim="800000"/>
            <a:headEnd/>
            <a:tailEnd/>
          </a:ln>
        </p:spPr>
      </p:pic>
      <p:pic>
        <p:nvPicPr>
          <p:cNvPr id="9" name="Picture 2" descr="IMG_3752"/>
          <p:cNvPicPr>
            <a:picLocks noChangeAspect="1" noChangeArrowheads="1"/>
          </p:cNvPicPr>
          <p:nvPr/>
        </p:nvPicPr>
        <p:blipFill>
          <a:blip r:embed="rId8" cstate="print"/>
          <a:srcRect/>
          <a:stretch>
            <a:fillRect/>
          </a:stretch>
        </p:blipFill>
        <p:spPr bwMode="auto">
          <a:xfrm>
            <a:off x="3657600" y="5288096"/>
            <a:ext cx="2286000" cy="1569904"/>
          </a:xfrm>
          <a:prstGeom prst="rect">
            <a:avLst/>
          </a:prstGeom>
          <a:noFill/>
          <a:ln w="9525">
            <a:noFill/>
            <a:miter lim="800000"/>
            <a:headEnd/>
            <a:tailEnd/>
          </a:ln>
        </p:spPr>
      </p:pic>
      <p:pic>
        <p:nvPicPr>
          <p:cNvPr id="11" name="Picture 10" descr="imagesCARVOXXB.jpg"/>
          <p:cNvPicPr>
            <a:picLocks noChangeAspect="1"/>
          </p:cNvPicPr>
          <p:nvPr/>
        </p:nvPicPr>
        <p:blipFill>
          <a:blip r:embed="rId9" cstate="print"/>
          <a:srcRect/>
          <a:stretch>
            <a:fillRect/>
          </a:stretch>
        </p:blipFill>
        <p:spPr bwMode="auto">
          <a:xfrm>
            <a:off x="990600" y="5268848"/>
            <a:ext cx="2286000" cy="1589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81200" y="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SOIL ANALYSIS</a:t>
            </a:r>
          </a:p>
        </p:txBody>
      </p:sp>
      <p:graphicFrame>
        <p:nvGraphicFramePr>
          <p:cNvPr id="58562" name="Group 194"/>
          <p:cNvGraphicFramePr>
            <a:graphicFrameLocks noGrp="1"/>
          </p:cNvGraphicFramePr>
          <p:nvPr/>
        </p:nvGraphicFramePr>
        <p:xfrm>
          <a:off x="76200" y="914400"/>
          <a:ext cx="8915400" cy="5860733"/>
        </p:xfrm>
        <a:graphic>
          <a:graphicData uri="http://schemas.openxmlformats.org/drawingml/2006/table">
            <a:tbl>
              <a:tblPr/>
              <a:tblGrid>
                <a:gridCol w="1200150"/>
                <a:gridCol w="963613"/>
                <a:gridCol w="1122362"/>
                <a:gridCol w="1122363"/>
                <a:gridCol w="1060450"/>
                <a:gridCol w="1176337"/>
                <a:gridCol w="1176338"/>
                <a:gridCol w="1093787"/>
              </a:tblGrid>
              <a:tr h="2047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Source</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Arsenic (</a:t>
                      </a:r>
                      <a:r>
                        <a:rPr kumimoji="0" lang="en-US" sz="1600" b="0" i="0" u="none" strike="noStrike" cap="none" normalizeH="0" baseline="0" dirty="0" err="1" smtClean="0">
                          <a:ln>
                            <a:noFill/>
                          </a:ln>
                          <a:solidFill>
                            <a:srgbClr val="000000"/>
                          </a:solidFill>
                          <a:effectLst/>
                          <a:latin typeface="Gill Sans MT" pitchFamily="34" charset="0"/>
                        </a:rPr>
                        <a:t>ug</a:t>
                      </a:r>
                      <a:r>
                        <a:rPr kumimoji="0" lang="en-US" sz="1600" b="0" i="0" u="none" strike="noStrike" cap="none" normalizeH="0" baseline="0" dirty="0" smtClean="0">
                          <a:ln>
                            <a:noFill/>
                          </a:ln>
                          <a:solidFill>
                            <a:srgbClr val="000000"/>
                          </a:solidFill>
                          <a:effectLst/>
                          <a:latin typeface="Gill Sans MT" pitchFamily="34" charset="0"/>
                        </a:rPr>
                        <a:t>/g)</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Cadmium (ug/g)</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Lead (ug/g)</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r>
              <a:tr h="45085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Endemic Area (EA)</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Non Endemic Area (NEA)</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Endemic Area (EA)</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Non Endemic Area (NEA)</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Endemic Area (EA)</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Non Endemic Area (NEA)</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 Paddy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rPr>
                        <a:t> EA(n=45)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rPr>
                        <a:t> NEA (n=21)</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0.17</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0.49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16.54</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14.49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0.08</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15.75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16.95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5.03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0.85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0.99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0.56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1.61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34.54</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39.95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 Chena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rPr>
                        <a:t> EA(n=20)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rPr>
                        <a:t> NEA (n=10)</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0.40</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0.59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15.41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14.84</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0.04</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0.29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0.36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0.55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13.82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13.93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0.34</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8.25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5.42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0.22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1.57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1.27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0.93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28.33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26.1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 Vegetable Plot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rPr>
                        <a:t> EA(n=23)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Gill Sans MT" pitchFamily="34" charset="0"/>
                        </a:rPr>
                        <a:t> NEA (n=10)</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0.27</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3.48</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17.46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18.01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0.24</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0.37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16.76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18.03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0.08</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0.29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6.69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5.57</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524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0.53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70.00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0.84</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41.02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32.87</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 Crop land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 EA (n=6)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 NEA (n=2)</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0.60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0.28</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20.55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7.96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0.13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0.28</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20.29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7.96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0.24</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9.98</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3.15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0.18</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1.47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0.33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32.1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12.77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 Reservoir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 EA (n=6)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 NEA (n=3)</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0.60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0.66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19.16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2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0.50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0.52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17.16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0.17</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7.11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254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1.36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33.49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0" name="7-Point Star 9"/>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SOIL ANALYSIS</a:t>
            </a:r>
          </a:p>
        </p:txBody>
      </p:sp>
      <p:sp>
        <p:nvSpPr>
          <p:cNvPr id="7" name="Cloud Callout 6"/>
          <p:cNvSpPr/>
          <p:nvPr/>
        </p:nvSpPr>
        <p:spPr>
          <a:xfrm>
            <a:off x="5334000" y="990600"/>
            <a:ext cx="3810000" cy="25146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000">
                <a:latin typeface="Gill Sans MT" pitchFamily="34" charset="0"/>
              </a:rPr>
              <a:t>The mean Cd Concentration of soil from the endemic area was 0.4µg/g.</a:t>
            </a:r>
          </a:p>
        </p:txBody>
      </p:sp>
      <p:pic>
        <p:nvPicPr>
          <p:cNvPr id="96263" name="Picture 9" descr="soil_conditioner.jpg"/>
          <p:cNvPicPr>
            <a:picLocks noChangeAspect="1"/>
          </p:cNvPicPr>
          <p:nvPr/>
        </p:nvPicPr>
        <p:blipFill>
          <a:blip r:embed="rId3" cstate="print"/>
          <a:srcRect l="18904" r="16602"/>
          <a:stretch>
            <a:fillRect/>
          </a:stretch>
        </p:blipFill>
        <p:spPr bwMode="auto">
          <a:xfrm>
            <a:off x="0" y="1371600"/>
            <a:ext cx="1762125" cy="2049463"/>
          </a:xfrm>
          <a:prstGeom prst="rect">
            <a:avLst/>
          </a:prstGeom>
          <a:noFill/>
          <a:ln w="9525">
            <a:noFill/>
            <a:miter lim="800000"/>
            <a:headEnd/>
            <a:tailEnd/>
          </a:ln>
        </p:spPr>
      </p:pic>
      <p:pic>
        <p:nvPicPr>
          <p:cNvPr id="96264" name="Picture 10" descr="imagesCARVOXXB.jpg"/>
          <p:cNvPicPr>
            <a:picLocks noChangeAspect="1"/>
          </p:cNvPicPr>
          <p:nvPr/>
        </p:nvPicPr>
        <p:blipFill>
          <a:blip r:embed="rId4" cstate="print"/>
          <a:srcRect/>
          <a:stretch>
            <a:fillRect/>
          </a:stretch>
        </p:blipFill>
        <p:spPr bwMode="auto">
          <a:xfrm>
            <a:off x="1981200" y="1143000"/>
            <a:ext cx="2562225" cy="1781175"/>
          </a:xfrm>
          <a:prstGeom prst="rect">
            <a:avLst/>
          </a:prstGeom>
          <a:noFill/>
          <a:ln w="9525">
            <a:noFill/>
            <a:miter lim="800000"/>
            <a:headEnd/>
            <a:tailEnd/>
          </a:ln>
        </p:spPr>
      </p:pic>
      <p:sp>
        <p:nvSpPr>
          <p:cNvPr id="9" name="Cloud Callout 8"/>
          <p:cNvSpPr/>
          <p:nvPr/>
        </p:nvSpPr>
        <p:spPr>
          <a:xfrm>
            <a:off x="1143000" y="3276600"/>
            <a:ext cx="5715000" cy="3200400"/>
          </a:xfrm>
          <a:prstGeom prst="cloudCallout">
            <a:avLst/>
          </a:prstGeom>
          <a:solidFill>
            <a:schemeClr val="accent1">
              <a:lumMod val="40000"/>
              <a:lumOff val="6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smtClean="0"/>
              <a:t>The level of </a:t>
            </a:r>
            <a:r>
              <a:rPr lang="en-US" sz="2000" b="1" dirty="0" smtClean="0"/>
              <a:t>Cadmium</a:t>
            </a:r>
            <a:r>
              <a:rPr lang="en-US" sz="2000" dirty="0" smtClean="0"/>
              <a:t> in surface soil in the endemic area (n = 94, excluding samples from reservoirs), was 1.16 </a:t>
            </a:r>
            <a:r>
              <a:rPr lang="en-US" sz="2000" dirty="0" err="1" smtClean="0"/>
              <a:t>μg</a:t>
            </a:r>
            <a:r>
              <a:rPr lang="en-US" sz="2000" dirty="0" smtClean="0"/>
              <a:t>/g compared to 0.49 </a:t>
            </a:r>
            <a:r>
              <a:rPr lang="en-US" sz="2000" dirty="0" err="1" smtClean="0"/>
              <a:t>μg</a:t>
            </a:r>
            <a:r>
              <a:rPr lang="en-US" sz="2000" dirty="0" smtClean="0"/>
              <a:t>/g in the non-endemic area (n = 45,excluding samples from reservoirs)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smtClean="0"/>
              <a:t>KEY MESSAGES</a:t>
            </a:r>
            <a:endParaRPr lang="en-US" b="1" dirty="0"/>
          </a:p>
        </p:txBody>
      </p:sp>
      <p:sp>
        <p:nvSpPr>
          <p:cNvPr id="3" name="Content Placeholder 2"/>
          <p:cNvSpPr>
            <a:spLocks noGrp="1"/>
          </p:cNvSpPr>
          <p:nvPr>
            <p:ph sz="quarter" idx="1"/>
          </p:nvPr>
        </p:nvSpPr>
        <p:spPr>
          <a:xfrm>
            <a:off x="304800" y="762000"/>
            <a:ext cx="8839200" cy="5486400"/>
          </a:xfrm>
        </p:spPr>
        <p:txBody>
          <a:bodyPr/>
          <a:lstStyle/>
          <a:p>
            <a:r>
              <a:rPr lang="en-US" dirty="0" smtClean="0"/>
              <a:t>The mean concentration of </a:t>
            </a:r>
            <a:r>
              <a:rPr lang="en-US" b="1" dirty="0" smtClean="0"/>
              <a:t>Cadmium</a:t>
            </a:r>
            <a:r>
              <a:rPr lang="en-US" dirty="0" smtClean="0"/>
              <a:t> in soil from the</a:t>
            </a:r>
          </a:p>
          <a:p>
            <a:pPr>
              <a:buNone/>
            </a:pPr>
            <a:r>
              <a:rPr lang="en-US" dirty="0" smtClean="0"/>
              <a:t>   endemic area was 0.4 </a:t>
            </a:r>
            <a:r>
              <a:rPr lang="en-US" dirty="0" err="1" smtClean="0"/>
              <a:t>μg</a:t>
            </a:r>
            <a:r>
              <a:rPr lang="en-US" dirty="0" smtClean="0"/>
              <a:t>/g. </a:t>
            </a:r>
          </a:p>
          <a:p>
            <a:r>
              <a:rPr lang="en-US" dirty="0" smtClean="0"/>
              <a:t>Surveys of agricultural soils in the USA and Sweden have reported lower soil cadmium levels (0.265 mg/kg and 0.23 mg/kg respectively)</a:t>
            </a:r>
          </a:p>
          <a:p>
            <a:r>
              <a:rPr lang="en-US" dirty="0" smtClean="0"/>
              <a:t>The concentration of </a:t>
            </a:r>
            <a:r>
              <a:rPr lang="en-US" b="1" dirty="0" smtClean="0"/>
              <a:t>Cadmium,  Arsenic </a:t>
            </a:r>
            <a:r>
              <a:rPr lang="en-US" dirty="0" smtClean="0"/>
              <a:t>and </a:t>
            </a:r>
            <a:r>
              <a:rPr lang="en-US" b="1" dirty="0" smtClean="0"/>
              <a:t>Lead</a:t>
            </a:r>
          </a:p>
          <a:p>
            <a:pPr>
              <a:buNone/>
            </a:pPr>
            <a:r>
              <a:rPr lang="en-US" dirty="0" smtClean="0"/>
              <a:t>   in soil, and their impact on body burden and excretion,</a:t>
            </a:r>
          </a:p>
          <a:p>
            <a:pPr>
              <a:buNone/>
            </a:pPr>
            <a:r>
              <a:rPr lang="en-US" dirty="0" smtClean="0"/>
              <a:t>   is known to be influenced by many environmental factors:</a:t>
            </a:r>
          </a:p>
          <a:p>
            <a:pPr lvl="2"/>
            <a:r>
              <a:rPr lang="en-US" sz="2400" dirty="0" smtClean="0">
                <a:solidFill>
                  <a:schemeClr val="bg2">
                    <a:lumMod val="75000"/>
                  </a:schemeClr>
                </a:solidFill>
              </a:rPr>
              <a:t>pH of soil</a:t>
            </a:r>
          </a:p>
          <a:p>
            <a:pPr lvl="2"/>
            <a:r>
              <a:rPr lang="en-US" sz="2400" dirty="0" smtClean="0">
                <a:solidFill>
                  <a:schemeClr val="bg2">
                    <a:lumMod val="75000"/>
                  </a:schemeClr>
                </a:solidFill>
              </a:rPr>
              <a:t>Buffering capacity</a:t>
            </a:r>
          </a:p>
          <a:p>
            <a:pPr lvl="2"/>
            <a:r>
              <a:rPr lang="en-US" sz="2400" dirty="0" smtClean="0">
                <a:solidFill>
                  <a:schemeClr val="bg2">
                    <a:lumMod val="75000"/>
                  </a:schemeClr>
                </a:solidFill>
              </a:rPr>
              <a:t>Content of organic matter</a:t>
            </a:r>
          </a:p>
          <a:p>
            <a:pPr lvl="2"/>
            <a:r>
              <a:rPr lang="en-US" sz="2400" dirty="0" smtClean="0">
                <a:solidFill>
                  <a:schemeClr val="bg2">
                    <a:lumMod val="75000"/>
                  </a:schemeClr>
                </a:solidFill>
              </a:rPr>
              <a:t>Water quality</a:t>
            </a: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SOIL</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533400"/>
          </a:xfrm>
        </p:spPr>
        <p:txBody>
          <a:bodyPr/>
          <a:lstStyle/>
          <a:p>
            <a:r>
              <a:rPr lang="en-US" b="1" dirty="0" smtClean="0"/>
              <a:t>KEY MESSAGES</a:t>
            </a:r>
            <a:endParaRPr lang="en-US" b="1" dirty="0"/>
          </a:p>
        </p:txBody>
      </p:sp>
      <p:sp>
        <p:nvSpPr>
          <p:cNvPr id="3" name="Content Placeholder 2"/>
          <p:cNvSpPr>
            <a:spLocks noGrp="1"/>
          </p:cNvSpPr>
          <p:nvPr>
            <p:ph sz="quarter" idx="1"/>
          </p:nvPr>
        </p:nvSpPr>
        <p:spPr>
          <a:xfrm>
            <a:off x="304800" y="1295400"/>
            <a:ext cx="8839200" cy="4937760"/>
          </a:xfrm>
        </p:spPr>
        <p:txBody>
          <a:bodyPr/>
          <a:lstStyle/>
          <a:p>
            <a:r>
              <a:rPr lang="en-US" dirty="0" smtClean="0"/>
              <a:t>Cadmium accumulation by plants, for example, is</a:t>
            </a:r>
          </a:p>
          <a:p>
            <a:pPr>
              <a:buNone/>
            </a:pPr>
            <a:r>
              <a:rPr lang="en-US" dirty="0" smtClean="0"/>
              <a:t>   influenced by the reactive soil cadmium content and </a:t>
            </a:r>
            <a:r>
              <a:rPr lang="en-US" dirty="0" err="1" smtClean="0"/>
              <a:t>pH.</a:t>
            </a:r>
            <a:r>
              <a:rPr lang="en-US" dirty="0" smtClean="0"/>
              <a:t> </a:t>
            </a:r>
          </a:p>
          <a:p>
            <a:r>
              <a:rPr lang="en-US" dirty="0" smtClean="0"/>
              <a:t>It is decreased by high </a:t>
            </a:r>
            <a:r>
              <a:rPr lang="en-US" dirty="0" err="1" smtClean="0"/>
              <a:t>cation</a:t>
            </a:r>
            <a:r>
              <a:rPr lang="en-US" dirty="0" smtClean="0"/>
              <a:t> exchange capacity of</a:t>
            </a:r>
          </a:p>
          <a:p>
            <a:pPr>
              <a:buNone/>
            </a:pPr>
            <a:r>
              <a:rPr lang="en-US" dirty="0" smtClean="0"/>
              <a:t>   the soil and increased by higher soil temperature</a:t>
            </a:r>
          </a:p>
          <a:p>
            <a:r>
              <a:rPr lang="en-US" dirty="0" smtClean="0"/>
              <a:t>The hardness and high content of fluoride in water in the endemic area may also influence the dynamics of cadmium in soil, absorption by plants and excretion from the kidney.</a:t>
            </a:r>
          </a:p>
        </p:txBody>
      </p:sp>
      <p:sp>
        <p:nvSpPr>
          <p:cNvPr id="4" name="Oval 3"/>
          <p:cNvSpPr/>
          <p:nvPr/>
        </p:nvSpPr>
        <p:spPr>
          <a:xfrm>
            <a:off x="6172200" y="0"/>
            <a:ext cx="2743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SOIL</a:t>
            </a:r>
            <a:endParaRPr lang="en-US"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1981200" y="3048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WEEDICIDES &amp; </a:t>
            </a:r>
            <a:r>
              <a:rPr lang="en-US" sz="2400" b="1" kern="0" dirty="0" smtClean="0">
                <a:solidFill>
                  <a:schemeClr val="bg1"/>
                </a:solidFill>
                <a:latin typeface="Franklin Gothic Medium" pitchFamily="34" charset="0"/>
                <a:ea typeface="+mj-ea"/>
                <a:cs typeface="+mj-cs"/>
              </a:rPr>
              <a:t>PESTICIDES</a:t>
            </a:r>
            <a:endParaRPr lang="en-US" sz="2400" b="1" kern="0" dirty="0">
              <a:solidFill>
                <a:schemeClr val="bg1"/>
              </a:solidFill>
              <a:latin typeface="Franklin Gothic Medium" pitchFamily="34" charset="0"/>
              <a:ea typeface="+mj-ea"/>
              <a:cs typeface="+mj-cs"/>
            </a:endParaRPr>
          </a:p>
        </p:txBody>
      </p:sp>
      <p:graphicFrame>
        <p:nvGraphicFramePr>
          <p:cNvPr id="5" name="Group 66"/>
          <p:cNvGraphicFramePr>
            <a:graphicFrameLocks noGrp="1"/>
          </p:cNvGraphicFramePr>
          <p:nvPr/>
        </p:nvGraphicFramePr>
        <p:xfrm>
          <a:off x="228600" y="1447800"/>
          <a:ext cx="8686800" cy="2667000"/>
        </p:xfrm>
        <a:graphic>
          <a:graphicData uri="http://schemas.openxmlformats.org/drawingml/2006/table">
            <a:tbl>
              <a:tblPr/>
              <a:tblGrid>
                <a:gridCol w="1085850"/>
                <a:gridCol w="1357313"/>
                <a:gridCol w="1357313"/>
                <a:gridCol w="1221581"/>
                <a:gridCol w="1221581"/>
                <a:gridCol w="1221581"/>
                <a:gridCol w="1221581"/>
              </a:tblGrid>
              <a:tr h="54942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Arsenic (</a:t>
                      </a:r>
                      <a:r>
                        <a:rPr kumimoji="0" lang="en-US" sz="1600" b="1" i="0" u="none" strike="noStrike" cap="none" normalizeH="0" baseline="0" dirty="0" err="1" smtClean="0">
                          <a:ln>
                            <a:noFill/>
                          </a:ln>
                          <a:solidFill>
                            <a:srgbClr val="000000"/>
                          </a:solidFill>
                          <a:effectLst/>
                          <a:latin typeface="Gill Sans MT" pitchFamily="34" charset="0"/>
                        </a:rPr>
                        <a:t>ug</a:t>
                      </a:r>
                      <a:r>
                        <a:rPr kumimoji="0" lang="en-US" sz="1600" b="1" i="0" u="none" strike="noStrike" cap="none" normalizeH="0" baseline="0" dirty="0" smtClean="0">
                          <a:ln>
                            <a:noFill/>
                          </a:ln>
                          <a:solidFill>
                            <a:srgbClr val="000000"/>
                          </a:solidFill>
                          <a:effectLst/>
                          <a:latin typeface="Gill Sans MT" pitchFamily="34" charset="0"/>
                        </a:rPr>
                        <a:t>/g)</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Cadmium (</a:t>
                      </a:r>
                      <a:r>
                        <a:rPr kumimoji="0" lang="en-US" sz="1600" b="1" i="0" u="none" strike="noStrike" cap="none" normalizeH="0" baseline="0" dirty="0" err="1" smtClean="0">
                          <a:ln>
                            <a:noFill/>
                          </a:ln>
                          <a:solidFill>
                            <a:srgbClr val="000000"/>
                          </a:solidFill>
                          <a:effectLst/>
                          <a:latin typeface="Gill Sans MT" pitchFamily="34" charset="0"/>
                        </a:rPr>
                        <a:t>ug</a:t>
                      </a:r>
                      <a:r>
                        <a:rPr kumimoji="0" lang="en-US" sz="1600" b="1" i="0" u="none" strike="noStrike" cap="none" normalizeH="0" baseline="0" dirty="0" smtClean="0">
                          <a:ln>
                            <a:noFill/>
                          </a:ln>
                          <a:solidFill>
                            <a:srgbClr val="000000"/>
                          </a:solidFill>
                          <a:effectLst/>
                          <a:latin typeface="Gill Sans MT" pitchFamily="34" charset="0"/>
                        </a:rPr>
                        <a:t>/g)</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Lead (</a:t>
                      </a:r>
                      <a:r>
                        <a:rPr kumimoji="0" lang="en-US" sz="1600" b="1" i="0" u="none" strike="noStrike" cap="none" normalizeH="0" baseline="0" dirty="0" err="1" smtClean="0">
                          <a:ln>
                            <a:noFill/>
                          </a:ln>
                          <a:solidFill>
                            <a:srgbClr val="000000"/>
                          </a:solidFill>
                          <a:effectLst/>
                          <a:latin typeface="Gill Sans MT" pitchFamily="34" charset="0"/>
                        </a:rPr>
                        <a:t>ug</a:t>
                      </a:r>
                      <a:r>
                        <a:rPr kumimoji="0" lang="en-US" sz="1600" b="1" i="0" u="none" strike="noStrike" cap="none" normalizeH="0" baseline="0" dirty="0" smtClean="0">
                          <a:ln>
                            <a:noFill/>
                          </a:ln>
                          <a:solidFill>
                            <a:srgbClr val="000000"/>
                          </a:solidFill>
                          <a:effectLst/>
                          <a:latin typeface="Gill Sans MT" pitchFamily="34" charset="0"/>
                        </a:rPr>
                        <a:t>/g)</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r>
              <a:tr h="90753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n=26</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n=8</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n=26</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n=8</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n=26</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n=8</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6.73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3.81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0.77</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0.76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40.62</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15.65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1.68</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1.38</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0.31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1.79</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1.89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0.83</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1.01</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30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94.93</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13.15</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9.34</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2.0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930.81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cs typeface="Times New Roman" pitchFamily="18" charset="0"/>
                        </a:rPr>
                        <a:t>56.39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bl>
          </a:graphicData>
        </a:graphic>
      </p:graphicFrame>
      <p:pic>
        <p:nvPicPr>
          <p:cNvPr id="6" name="Picture 2" descr="DSC01606"/>
          <p:cNvPicPr>
            <a:picLocks noChangeAspect="1" noChangeArrowheads="1"/>
          </p:cNvPicPr>
          <p:nvPr/>
        </p:nvPicPr>
        <p:blipFill>
          <a:blip r:embed="rId3" cstate="print"/>
          <a:srcRect/>
          <a:stretch>
            <a:fillRect/>
          </a:stretch>
        </p:blipFill>
        <p:spPr bwMode="auto">
          <a:xfrm>
            <a:off x="609600" y="4495800"/>
            <a:ext cx="2438400" cy="1828800"/>
          </a:xfrm>
          <a:prstGeom prst="rect">
            <a:avLst/>
          </a:prstGeom>
          <a:noFill/>
          <a:ln w="9525">
            <a:noFill/>
            <a:miter lim="800000"/>
            <a:headEnd/>
            <a:tailEnd/>
          </a:ln>
        </p:spPr>
      </p:pic>
      <p:pic>
        <p:nvPicPr>
          <p:cNvPr id="7" name="Picture 2" descr="DSC01836"/>
          <p:cNvPicPr>
            <a:picLocks noChangeAspect="1" noChangeArrowheads="1"/>
          </p:cNvPicPr>
          <p:nvPr/>
        </p:nvPicPr>
        <p:blipFill>
          <a:blip r:embed="rId4" cstate="print"/>
          <a:srcRect r="20370" b="23457"/>
          <a:stretch>
            <a:fillRect/>
          </a:stretch>
        </p:blipFill>
        <p:spPr bwMode="auto">
          <a:xfrm>
            <a:off x="3276600" y="4495800"/>
            <a:ext cx="2590800" cy="1867135"/>
          </a:xfrm>
          <a:prstGeom prst="rect">
            <a:avLst/>
          </a:prstGeom>
          <a:noFill/>
          <a:ln w="9525">
            <a:noFill/>
            <a:miter lim="800000"/>
            <a:headEnd/>
            <a:tailEnd/>
          </a:ln>
        </p:spPr>
      </p:pic>
      <p:sp>
        <p:nvSpPr>
          <p:cNvPr id="8" name="Flowchart: Terminator 7"/>
          <p:cNvSpPr/>
          <p:nvPr/>
        </p:nvSpPr>
        <p:spPr>
          <a:xfrm>
            <a:off x="6705600" y="4648200"/>
            <a:ext cx="2438400" cy="1219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dirty="0"/>
              <a:t>A total of </a:t>
            </a:r>
            <a:r>
              <a:rPr lang="en-US" b="1" dirty="0" smtClean="0"/>
              <a:t>26 samples </a:t>
            </a:r>
            <a:r>
              <a:rPr lang="en-US" b="1" dirty="0"/>
              <a:t>analyzed from endemic areas</a:t>
            </a:r>
          </a:p>
        </p:txBody>
      </p:sp>
      <p:sp>
        <p:nvSpPr>
          <p:cNvPr id="9" name="7-Point Star 8"/>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81200" y="304800"/>
            <a:ext cx="64770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400" b="1" dirty="0">
                <a:solidFill>
                  <a:schemeClr val="bg1"/>
                </a:solidFill>
                <a:latin typeface="Franklin Gothic Medium" pitchFamily="34" charset="0"/>
              </a:rPr>
              <a:t>RESULTS OF </a:t>
            </a:r>
            <a:r>
              <a:rPr lang="en-US" sz="2400" b="1" dirty="0" smtClean="0">
                <a:solidFill>
                  <a:schemeClr val="bg1"/>
                </a:solidFill>
                <a:latin typeface="Franklin Gothic Medium" pitchFamily="34" charset="0"/>
              </a:rPr>
              <a:t>PHOSPHATE FERTILIZERS </a:t>
            </a:r>
            <a:endParaRPr lang="en-US" sz="2400" b="1" dirty="0">
              <a:solidFill>
                <a:schemeClr val="bg1"/>
              </a:solidFill>
              <a:latin typeface="Franklin Gothic Medium" pitchFamily="34" charset="0"/>
            </a:endParaRPr>
          </a:p>
        </p:txBody>
      </p:sp>
      <p:graphicFrame>
        <p:nvGraphicFramePr>
          <p:cNvPr id="68674" name="Group 66"/>
          <p:cNvGraphicFramePr>
            <a:graphicFrameLocks noGrp="1"/>
          </p:cNvGraphicFramePr>
          <p:nvPr/>
        </p:nvGraphicFramePr>
        <p:xfrm>
          <a:off x="152400" y="1676400"/>
          <a:ext cx="8762999" cy="2589215"/>
        </p:xfrm>
        <a:graphic>
          <a:graphicData uri="http://schemas.openxmlformats.org/drawingml/2006/table">
            <a:tbl>
              <a:tblPr/>
              <a:tblGrid>
                <a:gridCol w="1130711"/>
                <a:gridCol w="1272048"/>
                <a:gridCol w="1272048"/>
                <a:gridCol w="1272048"/>
                <a:gridCol w="1272048"/>
                <a:gridCol w="1272048"/>
                <a:gridCol w="1272048"/>
              </a:tblGrid>
              <a:tr h="5334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Cadmium (</a:t>
                      </a:r>
                      <a:r>
                        <a:rPr kumimoji="0" lang="en-US" sz="1600" b="1" i="0" u="none" strike="noStrike" cap="none" normalizeH="0" baseline="0" dirty="0" err="1" smtClean="0">
                          <a:ln>
                            <a:noFill/>
                          </a:ln>
                          <a:solidFill>
                            <a:srgbClr val="000000"/>
                          </a:solidFill>
                          <a:effectLst/>
                          <a:latin typeface="Gill Sans MT" pitchFamily="34" charset="0"/>
                        </a:rPr>
                        <a:t>ug</a:t>
                      </a:r>
                      <a:r>
                        <a:rPr kumimoji="0" lang="en-US" sz="1600" b="1" i="0" u="none" strike="noStrike" cap="none" normalizeH="0" baseline="0" dirty="0" smtClean="0">
                          <a:ln>
                            <a:noFill/>
                          </a:ln>
                          <a:solidFill>
                            <a:srgbClr val="000000"/>
                          </a:solidFill>
                          <a:effectLst/>
                          <a:latin typeface="Gill Sans MT" pitchFamily="34" charset="0"/>
                        </a:rPr>
                        <a:t>/g)</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Lead (</a:t>
                      </a:r>
                      <a:r>
                        <a:rPr kumimoji="0" lang="en-US" sz="1600" b="1" i="0" u="none" strike="noStrike" cap="none" normalizeH="0" baseline="0" dirty="0" err="1" smtClean="0">
                          <a:ln>
                            <a:noFill/>
                          </a:ln>
                          <a:solidFill>
                            <a:srgbClr val="000000"/>
                          </a:solidFill>
                          <a:effectLst/>
                          <a:latin typeface="Gill Sans MT" pitchFamily="34" charset="0"/>
                        </a:rPr>
                        <a:t>ug</a:t>
                      </a:r>
                      <a:r>
                        <a:rPr kumimoji="0" lang="en-US" sz="1600" b="1" i="0" u="none" strike="noStrike" cap="none" normalizeH="0" baseline="0" dirty="0" smtClean="0">
                          <a:ln>
                            <a:noFill/>
                          </a:ln>
                          <a:solidFill>
                            <a:srgbClr val="000000"/>
                          </a:solidFill>
                          <a:effectLst/>
                          <a:latin typeface="Gill Sans MT" pitchFamily="34" charset="0"/>
                        </a:rPr>
                        <a:t>/g)</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Arsenic (</a:t>
                      </a:r>
                      <a:r>
                        <a:rPr kumimoji="0" lang="en-US" sz="1600" b="1" i="0" u="none" strike="noStrike" cap="none" normalizeH="0" baseline="0" dirty="0" err="1" smtClean="0">
                          <a:ln>
                            <a:noFill/>
                          </a:ln>
                          <a:solidFill>
                            <a:srgbClr val="000000"/>
                          </a:solidFill>
                          <a:effectLst/>
                          <a:latin typeface="Gill Sans MT" pitchFamily="34" charset="0"/>
                        </a:rPr>
                        <a:t>ug</a:t>
                      </a:r>
                      <a:r>
                        <a:rPr kumimoji="0" lang="en-US" sz="1600" b="1" i="0" u="none" strike="noStrike" cap="none" normalizeH="0" baseline="0" dirty="0" smtClean="0">
                          <a:ln>
                            <a:noFill/>
                          </a:ln>
                          <a:solidFill>
                            <a:srgbClr val="000000"/>
                          </a:solidFill>
                          <a:effectLst/>
                          <a:latin typeface="Gill Sans MT" pitchFamily="34" charset="0"/>
                        </a:rPr>
                        <a:t>/g)</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10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rPr>
                        <a:t>n=13</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rPr>
                        <a:t>n=6</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rPr>
                        <a:t>n=13</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rPr>
                        <a:t>n=6</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Endemic Area (EA)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ill Sans MT" pitchFamily="34" charset="0"/>
                        </a:rPr>
                        <a:t>n=13</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Non Endemic Area (NEA)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ill Sans MT" pitchFamily="34" charset="0"/>
                        </a:rPr>
                        <a:t>n=6</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2.98</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0.49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94.23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20.29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0.06</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0.43</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Median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0.04</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1.42</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0.65</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0.04</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Minimum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0.17</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0.09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0.00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Maximum</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30.79</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1.28</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rPr>
                        <a:t>823.41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98.52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0.19</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ill Sans MT" pitchFamily="34" charset="0"/>
                        </a:rPr>
                        <a:t>1.22</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bl>
          </a:graphicData>
        </a:graphic>
      </p:graphicFrame>
      <p:sp>
        <p:nvSpPr>
          <p:cNvPr id="10" name="Flowchart: Terminator 9"/>
          <p:cNvSpPr/>
          <p:nvPr/>
        </p:nvSpPr>
        <p:spPr>
          <a:xfrm>
            <a:off x="5486400" y="4724400"/>
            <a:ext cx="2819400" cy="11430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a:solidFill>
                  <a:srgbClr val="FFFFFF"/>
                </a:solidFill>
              </a:rPr>
              <a:t>A total of 19 samples analyzed</a:t>
            </a:r>
          </a:p>
          <a:p>
            <a:pPr algn="ctr">
              <a:defRPr/>
            </a:pPr>
            <a:r>
              <a:rPr lang="en-US" b="1">
                <a:solidFill>
                  <a:srgbClr val="FFFFFF"/>
                </a:solidFill>
              </a:rPr>
              <a:t>(TSP – 6, MOP – 3, Urea – 7, Mixed - 3)</a:t>
            </a:r>
          </a:p>
        </p:txBody>
      </p:sp>
      <p:sp>
        <p:nvSpPr>
          <p:cNvPr id="11" name="7-Point Star 10"/>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9" name="Rounded Rectangle 8"/>
          <p:cNvSpPr/>
          <p:nvPr/>
        </p:nvSpPr>
        <p:spPr>
          <a:xfrm>
            <a:off x="609600" y="4572000"/>
            <a:ext cx="4419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The maximum acceptable</a:t>
            </a:r>
          </a:p>
          <a:p>
            <a:r>
              <a:rPr lang="en-US" sz="2000" dirty="0" smtClean="0"/>
              <a:t>levels for </a:t>
            </a:r>
            <a:r>
              <a:rPr lang="en-US" sz="2000" b="1" dirty="0" smtClean="0"/>
              <a:t>Cadmium, Lead and Arsenic</a:t>
            </a:r>
            <a:r>
              <a:rPr lang="en-US" sz="2000" dirty="0" smtClean="0"/>
              <a:t>, in phosphate</a:t>
            </a:r>
          </a:p>
          <a:p>
            <a:r>
              <a:rPr lang="en-US" sz="2000" dirty="0" smtClean="0"/>
              <a:t>fertilizer product, at 1% of the nutrient level, are </a:t>
            </a:r>
            <a:r>
              <a:rPr lang="en-US" sz="2000" b="1" dirty="0" smtClean="0"/>
              <a:t>4 </a:t>
            </a:r>
            <a:r>
              <a:rPr lang="en-US" sz="2000" b="1" dirty="0" err="1" smtClean="0"/>
              <a:t>μg</a:t>
            </a:r>
            <a:r>
              <a:rPr lang="en-US" sz="2000" b="1" dirty="0" smtClean="0"/>
              <a:t>/g, 20 </a:t>
            </a:r>
            <a:r>
              <a:rPr lang="en-US" sz="2000" b="1" dirty="0" err="1" smtClean="0"/>
              <a:t>μg</a:t>
            </a:r>
            <a:r>
              <a:rPr lang="en-US" sz="2000" b="1" dirty="0" smtClean="0"/>
              <a:t>/g and 2 </a:t>
            </a:r>
            <a:r>
              <a:rPr lang="en-US" sz="2000" b="1" dirty="0" err="1" smtClean="0"/>
              <a:t>μg</a:t>
            </a:r>
            <a:r>
              <a:rPr lang="en-US" sz="2000" b="1" dirty="0" smtClean="0"/>
              <a:t>/g</a:t>
            </a:r>
            <a:r>
              <a:rPr lang="en-US" sz="2000" dirty="0" smtClean="0"/>
              <a:t>, respectively</a:t>
            </a:r>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2809875" y="15240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06501" name="TextBox 15"/>
          <p:cNvSpPr txBox="1">
            <a:spLocks noChangeArrowheads="1"/>
          </p:cNvSpPr>
          <p:nvPr/>
        </p:nvSpPr>
        <p:spPr bwMode="auto">
          <a:xfrm>
            <a:off x="23622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pSp>
        <p:nvGrpSpPr>
          <p:cNvPr id="25" name="Diagram group"/>
          <p:cNvGrpSpPr/>
          <p:nvPr/>
        </p:nvGrpSpPr>
        <p:grpSpPr>
          <a:xfrm>
            <a:off x="0" y="0"/>
            <a:ext cx="1905000" cy="1676400"/>
            <a:chOff x="2226564" y="2982468"/>
            <a:chExt cx="2258568" cy="2258568"/>
          </a:xfrm>
          <a:scene3d>
            <a:camera prst="isometricOffAxis2Left" zoom="95000"/>
            <a:lightRig rig="flat" dir="t"/>
          </a:scene3d>
        </p:grpSpPr>
        <p:grpSp>
          <p:nvGrpSpPr>
            <p:cNvPr id="26" name="Group 17"/>
            <p:cNvGrpSpPr/>
            <p:nvPr/>
          </p:nvGrpSpPr>
          <p:grpSpPr>
            <a:xfrm>
              <a:off x="2226564" y="2982468"/>
              <a:ext cx="2258568" cy="2258568"/>
              <a:chOff x="2226564" y="2982468"/>
              <a:chExt cx="2258568" cy="2258568"/>
            </a:xfrm>
          </p:grpSpPr>
          <p:sp>
            <p:nvSpPr>
              <p:cNvPr id="27" name="Rounded Rectangle 26"/>
              <p:cNvSpPr/>
              <p:nvPr/>
            </p:nvSpPr>
            <p:spPr>
              <a:xfrm>
                <a:off x="2226564" y="2982468"/>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ounded Rectangle 4"/>
              <p:cNvSpPr/>
              <p:nvPr/>
            </p:nvSpPr>
            <p:spPr>
              <a:xfrm>
                <a:off x="2336818" y="3092722"/>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Determination of pesticide residues </a:t>
                </a:r>
              </a:p>
            </p:txBody>
          </p:sp>
        </p:grpSp>
      </p:grpSp>
      <p:sp>
        <p:nvSpPr>
          <p:cNvPr id="16" name="Rectangle 2"/>
          <p:cNvSpPr txBox="1">
            <a:spLocks/>
          </p:cNvSpPr>
          <p:nvPr/>
        </p:nvSpPr>
        <p:spPr bwMode="auto">
          <a:xfrm>
            <a:off x="457200" y="25146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80000"/>
              </a:lnSpc>
              <a:spcBef>
                <a:spcPts val="600"/>
              </a:spcBef>
              <a:spcAft>
                <a:spcPct val="0"/>
              </a:spcAft>
              <a:buClr>
                <a:schemeClr val="accent1"/>
              </a:buClr>
              <a:buSzPct val="76000"/>
              <a:buFont typeface="Wingdings 3"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Samples were shipped in dry ice and stored at −18°C until</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analysis.  Analysis used validated liquid chromatography</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with tandem MS (LC-MS/MS), gas chromatography-mass spectroscopy (GC-MS) and gas chromatography with tandem mass spectrometry (GC-MS/MS) methods</a:t>
            </a:r>
          </a:p>
          <a:p>
            <a:pPr marL="273050" marR="0" lvl="0" indent="-273050" algn="l" defTabSz="914400" rtl="0" eaLnBrk="1" fontAlgn="base" latinLnBrk="0" hangingPunct="1">
              <a:lnSpc>
                <a:spcPct val="80000"/>
              </a:lnSpc>
              <a:spcBef>
                <a:spcPts val="600"/>
              </a:spcBef>
              <a:spcAft>
                <a:spcPct val="0"/>
              </a:spcAft>
              <a:buClr>
                <a:schemeClr val="accent1"/>
              </a:buClr>
              <a:buSzPct val="76000"/>
              <a:buFont typeface="Wingdings 3" pitchFamily="18" charset="2"/>
              <a:buChar char=""/>
              <a:tabLst/>
              <a:defRPr/>
            </a:pPr>
            <a:endParaRPr kumimoji="0" lang="en-US" sz="2400" b="1" i="0" u="none" strike="noStrike" kern="1200" cap="none" spc="0" normalizeH="0" baseline="0" noProof="0" dirty="0" smtClean="0">
              <a:ln>
                <a:noFill/>
              </a:ln>
              <a:solidFill>
                <a:srgbClr val="00FF00"/>
              </a:solidFill>
              <a:effectLst/>
              <a:uLnTx/>
              <a:uFillTx/>
              <a:latin typeface="+mn-lt"/>
              <a:ea typeface="+mn-ea"/>
              <a:cs typeface="+mn-cs"/>
            </a:endParaRPr>
          </a:p>
        </p:txBody>
      </p:sp>
      <p:sp>
        <p:nvSpPr>
          <p:cNvPr id="17" name="Rectangle 2"/>
          <p:cNvSpPr txBox="1">
            <a:spLocks noChangeArrowheads="1"/>
          </p:cNvSpPr>
          <p:nvPr/>
        </p:nvSpPr>
        <p:spPr bwMode="auto">
          <a:xfrm>
            <a:off x="457200" y="1828800"/>
            <a:ext cx="85344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chemeClr val="bg1"/>
                </a:solidFill>
                <a:latin typeface="Franklin Gothic Medium" pitchFamily="34" charset="0"/>
              </a:rPr>
              <a:t>SPECIMEN HANDLING AND ANALYSIS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0" y="1234448"/>
          <a:ext cx="8991599" cy="4937752"/>
        </p:xfrm>
        <a:graphic>
          <a:graphicData uri="http://schemas.openxmlformats.org/drawingml/2006/table">
            <a:tbl>
              <a:tblPr firstRow="1" bandRow="1">
                <a:tableStyleId>{00A15C55-8517-42AA-B614-E9B94910E393}</a:tableStyleId>
              </a:tblPr>
              <a:tblGrid>
                <a:gridCol w="1981199"/>
                <a:gridCol w="2362200"/>
                <a:gridCol w="1219201"/>
                <a:gridCol w="1523999"/>
                <a:gridCol w="1905000"/>
              </a:tblGrid>
              <a:tr h="1066827">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r>
                        <a:rPr lang="en-US" sz="1800" b="0" dirty="0" smtClean="0">
                          <a:solidFill>
                            <a:schemeClr val="tx1"/>
                          </a:solidFill>
                        </a:rPr>
                        <a:t>Parent Compound</a:t>
                      </a:r>
                      <a:endParaRPr lang="en-US" sz="1800" b="0" dirty="0">
                        <a:solidFill>
                          <a:schemeClr val="tx1"/>
                        </a:solidFill>
                      </a:endParaRPr>
                    </a:p>
                  </a:txBody>
                  <a:tcPr marT="45721" marB="45721"/>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r>
                        <a:rPr lang="en-US" sz="1800" b="0" dirty="0" smtClean="0">
                          <a:solidFill>
                            <a:schemeClr val="tx1"/>
                          </a:solidFill>
                        </a:rPr>
                        <a:t>Bio Marker</a:t>
                      </a:r>
                      <a:endParaRPr lang="en-US" sz="1800" b="0" dirty="0">
                        <a:solidFill>
                          <a:schemeClr val="tx1"/>
                        </a:solidFill>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Reference Range (</a:t>
                      </a:r>
                      <a:r>
                        <a:rPr kumimoji="0" lang="el-GR" sz="1800" b="0" kern="1200" baseline="0" dirty="0" smtClean="0">
                          <a:solidFill>
                            <a:schemeClr val="tx1"/>
                          </a:solidFill>
                          <a:latin typeface="+mn-lt"/>
                          <a:ea typeface="+mn-ea"/>
                          <a:cs typeface="+mn-cs"/>
                        </a:rPr>
                        <a:t>μ</a:t>
                      </a:r>
                      <a:r>
                        <a:rPr kumimoji="0" lang="en-US" sz="1800" b="0" kern="1200" baseline="0" dirty="0" smtClean="0">
                          <a:solidFill>
                            <a:schemeClr val="tx1"/>
                          </a:solidFill>
                          <a:latin typeface="+mn-lt"/>
                          <a:ea typeface="+mn-ea"/>
                          <a:cs typeface="+mn-cs"/>
                        </a:rPr>
                        <a:t>g/l</a:t>
                      </a:r>
                      <a:r>
                        <a:rPr kumimoji="0" lang="en-US" sz="1800" b="0" kern="1200" baseline="0" dirty="0">
                          <a:solidFill>
                            <a:schemeClr val="tx1"/>
                          </a:solidFill>
                          <a:latin typeface="+mn-lt"/>
                          <a:ea typeface="+mn-ea"/>
                          <a:cs typeface="+mn-cs"/>
                        </a:rPr>
                        <a:t>)</a:t>
                      </a:r>
                      <a:endParaRPr kumimoji="0" lang="en-US" sz="1800" b="0" kern="1200" baseline="0" dirty="0" smtClean="0">
                        <a:solidFill>
                          <a:schemeClr val="tx1"/>
                        </a:solidFill>
                        <a:latin typeface="+mn-lt"/>
                        <a:ea typeface="+mn-ea"/>
                        <a:cs typeface="+mn-cs"/>
                      </a:endParaRPr>
                    </a:p>
                  </a:txBody>
                  <a:tcPr marT="45721" marB="45721"/>
                </a:tc>
                <a:tc>
                  <a:txBody>
                    <a:bodyPr/>
                    <a:lstStyle/>
                    <a:p>
                      <a:pPr algn="ctr"/>
                      <a:r>
                        <a:rPr lang="en-US" sz="1800" b="0" dirty="0" err="1" smtClean="0">
                          <a:solidFill>
                            <a:schemeClr val="tx1"/>
                          </a:solidFill>
                        </a:rPr>
                        <a:t>CKDu</a:t>
                      </a:r>
                      <a:r>
                        <a:rPr lang="en-US" sz="1800" b="0" dirty="0" smtClean="0">
                          <a:solidFill>
                            <a:schemeClr val="tx1"/>
                          </a:solidFill>
                        </a:rPr>
                        <a:t> cases</a:t>
                      </a:r>
                    </a:p>
                    <a:p>
                      <a:pPr algn="ctr"/>
                      <a:r>
                        <a:rPr lang="en-US" sz="1800" b="0" dirty="0" smtClean="0">
                          <a:solidFill>
                            <a:schemeClr val="tx1"/>
                          </a:solidFill>
                        </a:rPr>
                        <a:t>(</a:t>
                      </a:r>
                      <a:r>
                        <a:rPr kumimoji="0" lang="el-GR" sz="1800" b="0" kern="1200" baseline="0" dirty="0" smtClean="0">
                          <a:solidFill>
                            <a:schemeClr val="tx1"/>
                          </a:solidFill>
                          <a:latin typeface="+mn-lt"/>
                          <a:ea typeface="+mn-ea"/>
                          <a:cs typeface="+mn-cs"/>
                        </a:rPr>
                        <a:t>μ</a:t>
                      </a:r>
                      <a:r>
                        <a:rPr kumimoji="0" lang="en-US" sz="1800" b="0" kern="1200" baseline="0" dirty="0" smtClean="0">
                          <a:solidFill>
                            <a:schemeClr val="tx1"/>
                          </a:solidFill>
                          <a:latin typeface="+mn-lt"/>
                          <a:ea typeface="+mn-ea"/>
                          <a:cs typeface="+mn-cs"/>
                        </a:rPr>
                        <a:t>g/l)</a:t>
                      </a:r>
                      <a:endParaRPr lang="en-US" sz="1800" b="0" baseline="0" dirty="0" smtClean="0">
                        <a:solidFill>
                          <a:schemeClr val="tx1"/>
                        </a:solidFill>
                      </a:endParaRPr>
                    </a:p>
                    <a:p>
                      <a:pPr algn="ctr"/>
                      <a:r>
                        <a:rPr lang="en-US" sz="1800" b="0" baseline="0" dirty="0" smtClean="0">
                          <a:solidFill>
                            <a:schemeClr val="tx1"/>
                          </a:solidFill>
                        </a:rPr>
                        <a:t>(Minimum, Maximum)</a:t>
                      </a:r>
                      <a:endParaRPr lang="en-US" sz="1800" b="0" dirty="0">
                        <a:solidFill>
                          <a:schemeClr val="tx1"/>
                        </a:solidFill>
                      </a:endParaRPr>
                    </a:p>
                  </a:txBody>
                  <a:tcPr marT="45721" marB="45721"/>
                </a:tc>
                <a:tc>
                  <a:txBody>
                    <a:bodyPr/>
                    <a:lstStyle/>
                    <a:p>
                      <a:pPr algn="ctr"/>
                      <a:r>
                        <a:rPr lang="en-US" sz="1800" b="0" dirty="0" err="1" smtClean="0">
                          <a:solidFill>
                            <a:schemeClr val="tx1"/>
                          </a:solidFill>
                        </a:rPr>
                        <a:t>CKDu</a:t>
                      </a:r>
                      <a:r>
                        <a:rPr lang="en-US" sz="1800" b="0" dirty="0" smtClean="0">
                          <a:solidFill>
                            <a:schemeClr val="tx1"/>
                          </a:solidFill>
                        </a:rPr>
                        <a:t> cases above reference limit (%)</a:t>
                      </a:r>
                      <a:endParaRPr lang="en-US" sz="1800" b="0" dirty="0">
                        <a:solidFill>
                          <a:schemeClr val="tx1"/>
                        </a:solidFill>
                      </a:endParaRPr>
                    </a:p>
                  </a:txBody>
                  <a:tcPr marT="45721" marB="45721"/>
                </a:tc>
              </a:tr>
              <a:tr h="411473">
                <a:tc>
                  <a:txBody>
                    <a:bodyPr/>
                    <a:lstStyle/>
                    <a:p>
                      <a:pPr algn="l"/>
                      <a:r>
                        <a:rPr lang="en-US" sz="1800" dirty="0" smtClean="0">
                          <a:solidFill>
                            <a:schemeClr val="tx1"/>
                          </a:solidFill>
                        </a:rPr>
                        <a:t>2,4-D</a:t>
                      </a:r>
                      <a:endParaRPr lang="en-US" sz="1800" dirty="0">
                        <a:solidFill>
                          <a:schemeClr val="tx1"/>
                        </a:solidFill>
                      </a:endParaRPr>
                    </a:p>
                  </a:txBody>
                  <a:tcPr marT="45721" marB="45721"/>
                </a:tc>
                <a:tc>
                  <a:txBody>
                    <a:bodyPr/>
                    <a:lstStyle/>
                    <a:p>
                      <a:pPr algn="l"/>
                      <a:r>
                        <a:rPr lang="en-US" sz="1800" dirty="0" smtClean="0">
                          <a:solidFill>
                            <a:schemeClr val="tx1"/>
                          </a:solidFill>
                        </a:rPr>
                        <a:t>2,4-D</a:t>
                      </a:r>
                      <a:endParaRPr lang="en-US" sz="1800" dirty="0">
                        <a:solidFill>
                          <a:schemeClr val="tx1"/>
                        </a:solidFill>
                      </a:endParaRPr>
                    </a:p>
                  </a:txBody>
                  <a:tcPr marT="45721" marB="45721"/>
                </a:tc>
                <a:tc>
                  <a:txBody>
                    <a:bodyPr/>
                    <a:lstStyle/>
                    <a:p>
                      <a:pPr algn="ctr"/>
                      <a:r>
                        <a:rPr lang="en-US" sz="1800" dirty="0" smtClean="0">
                          <a:solidFill>
                            <a:schemeClr val="tx1"/>
                          </a:solidFill>
                        </a:rPr>
                        <a:t>&lt;0.3</a:t>
                      </a:r>
                      <a:endParaRPr lang="en-US" sz="1800" dirty="0">
                        <a:solidFill>
                          <a:schemeClr val="tx1"/>
                        </a:solidFill>
                      </a:endParaRPr>
                    </a:p>
                  </a:txBody>
                  <a:tcPr marT="45721" marB="45721"/>
                </a:tc>
                <a:tc>
                  <a:txBody>
                    <a:bodyPr/>
                    <a:lstStyle/>
                    <a:p>
                      <a:pPr algn="ctr"/>
                      <a:r>
                        <a:rPr lang="en-US" sz="1800" dirty="0" smtClean="0">
                          <a:solidFill>
                            <a:schemeClr val="tx1"/>
                          </a:solidFill>
                        </a:rPr>
                        <a:t>0.5,0.62</a:t>
                      </a:r>
                      <a:endParaRPr lang="en-US" sz="1800" dirty="0">
                        <a:solidFill>
                          <a:schemeClr val="tx1"/>
                        </a:solidFill>
                      </a:endParaRPr>
                    </a:p>
                  </a:txBody>
                  <a:tcPr marT="45721" marB="45721"/>
                </a:tc>
                <a:tc>
                  <a:txBody>
                    <a:bodyPr/>
                    <a:lstStyle/>
                    <a:p>
                      <a:pPr algn="ctr"/>
                      <a:r>
                        <a:rPr lang="en-US" sz="1800" dirty="0" smtClean="0">
                          <a:solidFill>
                            <a:schemeClr val="tx1"/>
                          </a:solidFill>
                        </a:rPr>
                        <a:t>3.5</a:t>
                      </a:r>
                      <a:endParaRPr lang="en-US" sz="1800" dirty="0">
                        <a:solidFill>
                          <a:schemeClr val="tx1"/>
                        </a:solidFill>
                      </a:endParaRPr>
                    </a:p>
                  </a:txBody>
                  <a:tcPr marT="45721" marB="45721"/>
                </a:tc>
              </a:tr>
              <a:tr h="411473">
                <a:tc>
                  <a:txBody>
                    <a:bodyPr/>
                    <a:lstStyle/>
                    <a:p>
                      <a:pPr algn="l"/>
                      <a:r>
                        <a:rPr lang="en-US" sz="1800" dirty="0" smtClean="0">
                          <a:solidFill>
                            <a:schemeClr val="tx1"/>
                          </a:solidFill>
                        </a:rPr>
                        <a:t>Pentachlorophenol</a:t>
                      </a:r>
                      <a:endParaRPr lang="en-US" sz="1800" dirty="0">
                        <a:solidFill>
                          <a:schemeClr val="tx1"/>
                        </a:solidFill>
                      </a:endParaRPr>
                    </a:p>
                  </a:txBody>
                  <a:tcPr marT="45721" marB="45721"/>
                </a:tc>
                <a:tc>
                  <a:txBody>
                    <a:bodyPr/>
                    <a:lstStyle/>
                    <a:p>
                      <a:pPr algn="l"/>
                      <a:r>
                        <a:rPr lang="en-US" sz="1800" dirty="0" err="1" smtClean="0">
                          <a:solidFill>
                            <a:schemeClr val="tx1"/>
                          </a:solidFill>
                        </a:rPr>
                        <a:t>Petachlorophenol</a:t>
                      </a:r>
                      <a:endParaRPr lang="en-US" sz="1800" dirty="0">
                        <a:solidFill>
                          <a:schemeClr val="tx1"/>
                        </a:solidFill>
                      </a:endParaRPr>
                    </a:p>
                  </a:txBody>
                  <a:tcPr marT="45721" marB="45721"/>
                </a:tc>
                <a:tc>
                  <a:txBody>
                    <a:bodyPr/>
                    <a:lstStyle/>
                    <a:p>
                      <a:pPr algn="ctr"/>
                      <a:r>
                        <a:rPr lang="en-US" sz="1800" dirty="0" smtClean="0">
                          <a:solidFill>
                            <a:schemeClr val="tx1"/>
                          </a:solidFill>
                        </a:rPr>
                        <a:t>&lt;2</a:t>
                      </a:r>
                      <a:endParaRPr lang="en-US" sz="1800" dirty="0">
                        <a:solidFill>
                          <a:schemeClr val="tx1"/>
                        </a:solidFill>
                      </a:endParaRPr>
                    </a:p>
                  </a:txBody>
                  <a:tcPr marT="45721" marB="45721"/>
                </a:tc>
                <a:tc>
                  <a:txBody>
                    <a:bodyPr/>
                    <a:lstStyle/>
                    <a:p>
                      <a:pPr algn="ctr"/>
                      <a:r>
                        <a:rPr lang="en-US" sz="1800" dirty="0" smtClean="0">
                          <a:solidFill>
                            <a:schemeClr val="tx1"/>
                          </a:solidFill>
                        </a:rPr>
                        <a:t>0.3,2.2</a:t>
                      </a:r>
                      <a:endParaRPr lang="en-US" sz="1800" dirty="0">
                        <a:solidFill>
                          <a:schemeClr val="tx1"/>
                        </a:solidFill>
                      </a:endParaRPr>
                    </a:p>
                  </a:txBody>
                  <a:tcPr marT="45721" marB="45721"/>
                </a:tc>
                <a:tc>
                  <a:txBody>
                    <a:bodyPr/>
                    <a:lstStyle/>
                    <a:p>
                      <a:pPr algn="ctr"/>
                      <a:r>
                        <a:rPr lang="en-US" sz="1800" dirty="0" smtClean="0">
                          <a:solidFill>
                            <a:schemeClr val="tx1"/>
                          </a:solidFill>
                        </a:rPr>
                        <a:t>1.7</a:t>
                      </a:r>
                      <a:endParaRPr lang="en-US" sz="1800" dirty="0">
                        <a:solidFill>
                          <a:schemeClr val="tx1"/>
                        </a:solidFill>
                      </a:endParaRPr>
                    </a:p>
                  </a:txBody>
                  <a:tcPr marT="45721" marB="45721"/>
                </a:tc>
              </a:tr>
              <a:tr h="411473">
                <a:tc>
                  <a:txBody>
                    <a:bodyPr/>
                    <a:lstStyle/>
                    <a:p>
                      <a:pPr algn="l"/>
                      <a:r>
                        <a:rPr lang="en-US" sz="1800" dirty="0" err="1" smtClean="0">
                          <a:solidFill>
                            <a:schemeClr val="tx1"/>
                          </a:solidFill>
                        </a:rPr>
                        <a:t>Chlorpyrifos</a:t>
                      </a:r>
                      <a:endParaRPr lang="en-US" sz="1800" dirty="0">
                        <a:solidFill>
                          <a:schemeClr val="tx1"/>
                        </a:solidFill>
                      </a:endParaRPr>
                    </a:p>
                  </a:txBody>
                  <a:tcPr marT="45721" marB="45721"/>
                </a:tc>
                <a:tc>
                  <a:txBody>
                    <a:bodyPr/>
                    <a:lstStyle/>
                    <a:p>
                      <a:pPr algn="l"/>
                      <a:r>
                        <a:rPr lang="en-US" sz="1800" dirty="0" smtClean="0">
                          <a:solidFill>
                            <a:schemeClr val="tx1"/>
                          </a:solidFill>
                        </a:rPr>
                        <a:t>3,5,6-trchloropyridinol</a:t>
                      </a:r>
                      <a:endParaRPr lang="en-US" sz="1800" dirty="0">
                        <a:solidFill>
                          <a:schemeClr val="tx1"/>
                        </a:solidFill>
                      </a:endParaRPr>
                    </a:p>
                  </a:txBody>
                  <a:tcPr marT="45721" marB="45721"/>
                </a:tc>
                <a:tc>
                  <a:txBody>
                    <a:bodyPr/>
                    <a:lstStyle/>
                    <a:p>
                      <a:pPr algn="ctr"/>
                      <a:r>
                        <a:rPr lang="en-US" sz="1800" dirty="0" smtClean="0">
                          <a:solidFill>
                            <a:schemeClr val="tx1"/>
                          </a:solidFill>
                        </a:rPr>
                        <a:t>&lt;11.3</a:t>
                      </a:r>
                      <a:endParaRPr lang="en-US" sz="1800" dirty="0">
                        <a:solidFill>
                          <a:schemeClr val="tx1"/>
                        </a:solidFill>
                      </a:endParaRPr>
                    </a:p>
                  </a:txBody>
                  <a:tcPr marT="45721" marB="45721"/>
                </a:tc>
                <a:tc>
                  <a:txBody>
                    <a:bodyPr/>
                    <a:lstStyle/>
                    <a:p>
                      <a:pPr algn="ctr"/>
                      <a:r>
                        <a:rPr lang="en-US" sz="1800" dirty="0" smtClean="0">
                          <a:solidFill>
                            <a:schemeClr val="tx1"/>
                          </a:solidFill>
                        </a:rPr>
                        <a:t>0.5,34.7</a:t>
                      </a:r>
                      <a:endParaRPr lang="en-US" sz="1800" dirty="0">
                        <a:solidFill>
                          <a:schemeClr val="tx1"/>
                        </a:solidFill>
                      </a:endParaRPr>
                    </a:p>
                  </a:txBody>
                  <a:tcPr marT="45721" marB="45721"/>
                </a:tc>
                <a:tc>
                  <a:txBody>
                    <a:bodyPr/>
                    <a:lstStyle/>
                    <a:p>
                      <a:pPr algn="ctr"/>
                      <a:r>
                        <a:rPr lang="en-US" sz="1800" dirty="0" smtClean="0">
                          <a:solidFill>
                            <a:schemeClr val="tx1"/>
                          </a:solidFill>
                        </a:rPr>
                        <a:t>10.5</a:t>
                      </a:r>
                      <a:endParaRPr lang="en-US" sz="1800" dirty="0">
                        <a:solidFill>
                          <a:schemeClr val="tx1"/>
                        </a:solidFill>
                      </a:endParaRPr>
                    </a:p>
                  </a:txBody>
                  <a:tcPr marT="45721" marB="45721"/>
                </a:tc>
              </a:tr>
              <a:tr h="411473">
                <a:tc>
                  <a:txBody>
                    <a:bodyPr/>
                    <a:lstStyle/>
                    <a:p>
                      <a:pPr algn="l"/>
                      <a:r>
                        <a:rPr lang="en-US" sz="1800" dirty="0" smtClean="0">
                          <a:solidFill>
                            <a:schemeClr val="tx1"/>
                          </a:solidFill>
                        </a:rPr>
                        <a:t>Parathion</a:t>
                      </a:r>
                      <a:endParaRPr lang="en-US" sz="1800" dirty="0">
                        <a:solidFill>
                          <a:schemeClr val="tx1"/>
                        </a:solidFill>
                      </a:endParaRPr>
                    </a:p>
                  </a:txBody>
                  <a:tcPr marT="45721" marB="45721"/>
                </a:tc>
                <a:tc>
                  <a:txBody>
                    <a:bodyPr/>
                    <a:lstStyle/>
                    <a:p>
                      <a:pPr algn="l"/>
                      <a:r>
                        <a:rPr lang="en-US" sz="1800" dirty="0" smtClean="0">
                          <a:solidFill>
                            <a:schemeClr val="tx1"/>
                          </a:solidFill>
                        </a:rPr>
                        <a:t>P-</a:t>
                      </a:r>
                      <a:r>
                        <a:rPr lang="en-US" sz="1800" dirty="0" err="1" smtClean="0">
                          <a:solidFill>
                            <a:schemeClr val="tx1"/>
                          </a:solidFill>
                        </a:rPr>
                        <a:t>nitrophenol</a:t>
                      </a:r>
                      <a:endParaRPr lang="en-US" sz="1800" dirty="0">
                        <a:solidFill>
                          <a:schemeClr val="tx1"/>
                        </a:solidFill>
                      </a:endParaRPr>
                    </a:p>
                  </a:txBody>
                  <a:tcPr marT="45721" marB="45721"/>
                </a:tc>
                <a:tc>
                  <a:txBody>
                    <a:bodyPr/>
                    <a:lstStyle/>
                    <a:p>
                      <a:pPr algn="ctr"/>
                      <a:r>
                        <a:rPr lang="en-US" sz="1800" dirty="0" smtClean="0">
                          <a:solidFill>
                            <a:schemeClr val="tx1"/>
                          </a:solidFill>
                        </a:rPr>
                        <a:t>&lt;25</a:t>
                      </a:r>
                      <a:endParaRPr lang="en-US" sz="1800" dirty="0">
                        <a:solidFill>
                          <a:schemeClr val="tx1"/>
                        </a:solidFill>
                      </a:endParaRPr>
                    </a:p>
                  </a:txBody>
                  <a:tcPr marT="45721" marB="45721"/>
                </a:tc>
                <a:tc>
                  <a:txBody>
                    <a:bodyPr/>
                    <a:lstStyle/>
                    <a:p>
                      <a:pPr algn="ctr"/>
                      <a:r>
                        <a:rPr lang="en-US" sz="1800" dirty="0" smtClean="0">
                          <a:solidFill>
                            <a:schemeClr val="tx1"/>
                          </a:solidFill>
                        </a:rPr>
                        <a:t>0.5,8.88</a:t>
                      </a:r>
                      <a:endParaRPr lang="en-US" sz="1800" dirty="0">
                        <a:solidFill>
                          <a:schemeClr val="tx1"/>
                        </a:solidFill>
                      </a:endParaRPr>
                    </a:p>
                  </a:txBody>
                  <a:tcPr marT="45721" marB="45721"/>
                </a:tc>
                <a:tc>
                  <a:txBody>
                    <a:bodyPr/>
                    <a:lstStyle/>
                    <a:p>
                      <a:pPr algn="ctr"/>
                      <a:r>
                        <a:rPr lang="en-US" sz="1800" dirty="0" smtClean="0">
                          <a:solidFill>
                            <a:schemeClr val="tx1"/>
                          </a:solidFill>
                        </a:rPr>
                        <a:t>0</a:t>
                      </a:r>
                      <a:endParaRPr lang="en-US" sz="1800" dirty="0">
                        <a:solidFill>
                          <a:schemeClr val="tx1"/>
                        </a:solidFill>
                      </a:endParaRPr>
                    </a:p>
                  </a:txBody>
                  <a:tcPr marT="45721" marB="45721"/>
                </a:tc>
              </a:tr>
              <a:tr h="640096">
                <a:tc>
                  <a:txBody>
                    <a:bodyPr/>
                    <a:lstStyle/>
                    <a:p>
                      <a:pPr algn="l"/>
                      <a:r>
                        <a:rPr lang="en-US" sz="1800" dirty="0" err="1" smtClean="0">
                          <a:solidFill>
                            <a:schemeClr val="tx1"/>
                          </a:solidFill>
                        </a:rPr>
                        <a:t>Carbaryl</a:t>
                      </a:r>
                      <a:r>
                        <a:rPr lang="en-US" sz="1800" dirty="0" smtClean="0">
                          <a:solidFill>
                            <a:schemeClr val="tx1"/>
                          </a:solidFill>
                        </a:rPr>
                        <a:t> Naphthalene</a:t>
                      </a:r>
                      <a:endParaRPr lang="en-US" sz="1800" dirty="0">
                        <a:solidFill>
                          <a:schemeClr val="tx1"/>
                        </a:solidFill>
                      </a:endParaRPr>
                    </a:p>
                  </a:txBody>
                  <a:tcPr marT="45721" marB="45721"/>
                </a:tc>
                <a:tc>
                  <a:txBody>
                    <a:bodyPr/>
                    <a:lstStyle/>
                    <a:p>
                      <a:pPr algn="l"/>
                      <a:r>
                        <a:rPr lang="en-US" sz="1800" dirty="0" smtClean="0">
                          <a:solidFill>
                            <a:schemeClr val="tx1"/>
                          </a:solidFill>
                        </a:rPr>
                        <a:t>1-naphthol</a:t>
                      </a:r>
                      <a:endParaRPr lang="en-US" sz="1800" dirty="0">
                        <a:solidFill>
                          <a:schemeClr val="tx1"/>
                        </a:solidFill>
                      </a:endParaRPr>
                    </a:p>
                  </a:txBody>
                  <a:tcPr marT="45721" marB="45721"/>
                </a:tc>
                <a:tc>
                  <a:txBody>
                    <a:bodyPr/>
                    <a:lstStyle/>
                    <a:p>
                      <a:pPr algn="ctr"/>
                      <a:r>
                        <a:rPr lang="en-US" sz="1800" dirty="0" smtClean="0">
                          <a:solidFill>
                            <a:schemeClr val="tx1"/>
                          </a:solidFill>
                        </a:rPr>
                        <a:t>&lt;19.7</a:t>
                      </a:r>
                      <a:endParaRPr lang="en-US" sz="1800" dirty="0">
                        <a:solidFill>
                          <a:schemeClr val="tx1"/>
                        </a:solidFill>
                      </a:endParaRPr>
                    </a:p>
                  </a:txBody>
                  <a:tcPr marT="45721" marB="45721"/>
                </a:tc>
                <a:tc>
                  <a:txBody>
                    <a:bodyPr/>
                    <a:lstStyle/>
                    <a:p>
                      <a:pPr algn="ctr"/>
                      <a:r>
                        <a:rPr lang="en-US" sz="1800" dirty="0" smtClean="0">
                          <a:solidFill>
                            <a:schemeClr val="tx1"/>
                          </a:solidFill>
                        </a:rPr>
                        <a:t>0.5,45.1</a:t>
                      </a:r>
                      <a:endParaRPr lang="en-US" sz="1800" dirty="0">
                        <a:solidFill>
                          <a:schemeClr val="tx1"/>
                        </a:solidFill>
                      </a:endParaRPr>
                    </a:p>
                  </a:txBody>
                  <a:tcPr marT="45721" marB="45721"/>
                </a:tc>
                <a:tc>
                  <a:txBody>
                    <a:bodyPr/>
                    <a:lstStyle/>
                    <a:p>
                      <a:pPr algn="ctr"/>
                      <a:r>
                        <a:rPr lang="en-US" sz="1800" dirty="0" smtClean="0">
                          <a:solidFill>
                            <a:schemeClr val="tx1"/>
                          </a:solidFill>
                        </a:rPr>
                        <a:t>10.5</a:t>
                      </a:r>
                      <a:endParaRPr lang="en-US" sz="1800" dirty="0">
                        <a:solidFill>
                          <a:schemeClr val="tx1"/>
                        </a:solidFill>
                      </a:endParaRPr>
                    </a:p>
                  </a:txBody>
                  <a:tcPr marT="45721" marB="45721"/>
                </a:tc>
              </a:tr>
              <a:tr h="411473">
                <a:tc>
                  <a:txBody>
                    <a:bodyPr/>
                    <a:lstStyle/>
                    <a:p>
                      <a:pPr algn="l"/>
                      <a:r>
                        <a:rPr lang="en-US" sz="1800" dirty="0" smtClean="0">
                          <a:solidFill>
                            <a:schemeClr val="tx1"/>
                          </a:solidFill>
                        </a:rPr>
                        <a:t>Naphthalene</a:t>
                      </a:r>
                      <a:endParaRPr lang="en-US" sz="1800" dirty="0">
                        <a:solidFill>
                          <a:schemeClr val="tx1"/>
                        </a:solidFill>
                      </a:endParaRPr>
                    </a:p>
                  </a:txBody>
                  <a:tcPr marT="45721" marB="45721"/>
                </a:tc>
                <a:tc>
                  <a:txBody>
                    <a:bodyPr/>
                    <a:lstStyle/>
                    <a:p>
                      <a:pPr algn="l"/>
                      <a:r>
                        <a:rPr lang="en-US" sz="1800" dirty="0" smtClean="0">
                          <a:solidFill>
                            <a:schemeClr val="tx1"/>
                          </a:solidFill>
                        </a:rPr>
                        <a:t>2-naphthol</a:t>
                      </a:r>
                      <a:endParaRPr lang="en-US" sz="1800" dirty="0">
                        <a:solidFill>
                          <a:schemeClr val="tx1"/>
                        </a:solidFill>
                      </a:endParaRPr>
                    </a:p>
                  </a:txBody>
                  <a:tcPr marT="45721" marB="45721"/>
                </a:tc>
                <a:tc>
                  <a:txBody>
                    <a:bodyPr/>
                    <a:lstStyle/>
                    <a:p>
                      <a:pPr algn="ctr"/>
                      <a:r>
                        <a:rPr lang="en-US" sz="1800" dirty="0" smtClean="0">
                          <a:solidFill>
                            <a:schemeClr val="tx1"/>
                          </a:solidFill>
                        </a:rPr>
                        <a:t>&lt;17.1</a:t>
                      </a:r>
                      <a:endParaRPr lang="en-US" sz="1800" dirty="0">
                        <a:solidFill>
                          <a:schemeClr val="tx1"/>
                        </a:solidFill>
                      </a:endParaRPr>
                    </a:p>
                  </a:txBody>
                  <a:tcPr marT="45721" marB="45721"/>
                </a:tc>
                <a:tc>
                  <a:txBody>
                    <a:bodyPr/>
                    <a:lstStyle/>
                    <a:p>
                      <a:pPr algn="ctr"/>
                      <a:r>
                        <a:rPr lang="en-US" sz="1800" dirty="0" smtClean="0">
                          <a:solidFill>
                            <a:schemeClr val="tx1"/>
                          </a:solidFill>
                        </a:rPr>
                        <a:t>0.5,47.88</a:t>
                      </a:r>
                      <a:endParaRPr lang="en-US" sz="1800" dirty="0">
                        <a:solidFill>
                          <a:schemeClr val="tx1"/>
                        </a:solidFill>
                      </a:endParaRPr>
                    </a:p>
                  </a:txBody>
                  <a:tcPr marT="45721" marB="45721"/>
                </a:tc>
                <a:tc>
                  <a:txBody>
                    <a:bodyPr/>
                    <a:lstStyle/>
                    <a:p>
                      <a:pPr algn="ctr"/>
                      <a:r>
                        <a:rPr lang="en-US" sz="1800" dirty="0" smtClean="0">
                          <a:solidFill>
                            <a:schemeClr val="tx1"/>
                          </a:solidFill>
                        </a:rPr>
                        <a:t>10.5</a:t>
                      </a:r>
                      <a:endParaRPr lang="en-US" sz="1800" dirty="0">
                        <a:solidFill>
                          <a:schemeClr val="tx1"/>
                        </a:solidFill>
                      </a:endParaRPr>
                    </a:p>
                  </a:txBody>
                  <a:tcPr marT="45721" marB="45721"/>
                </a:tc>
              </a:tr>
              <a:tr h="640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Glyphosate</a:t>
                      </a:r>
                      <a:endParaRPr lang="en-US" sz="1800" dirty="0" smtClean="0">
                        <a:solidFill>
                          <a:schemeClr val="tx1"/>
                        </a:solidFill>
                      </a:endParaRPr>
                    </a:p>
                    <a:p>
                      <a:pPr algn="l"/>
                      <a:endParaRPr lang="en-US" sz="1800" dirty="0">
                        <a:solidFill>
                          <a:schemeClr val="tx1"/>
                        </a:solidFill>
                      </a:endParaRPr>
                    </a:p>
                  </a:txBody>
                  <a:tcPr marT="45721" marB="45721"/>
                </a:tc>
                <a:tc>
                  <a:txBody>
                    <a:bodyPr/>
                    <a:lstStyle/>
                    <a:p>
                      <a:pPr algn="l"/>
                      <a:r>
                        <a:rPr lang="en-US" sz="1800" dirty="0" err="1" smtClean="0">
                          <a:solidFill>
                            <a:schemeClr val="tx1"/>
                          </a:solidFill>
                        </a:rPr>
                        <a:t>Glyphosate</a:t>
                      </a:r>
                      <a:endParaRPr lang="en-US" sz="1800" dirty="0">
                        <a:solidFill>
                          <a:schemeClr val="tx1"/>
                        </a:solidFill>
                      </a:endParaRPr>
                    </a:p>
                  </a:txBody>
                  <a:tcPr marT="45721" marB="45721"/>
                </a:tc>
                <a:tc>
                  <a:txBody>
                    <a:bodyPr/>
                    <a:lstStyle/>
                    <a:p>
                      <a:pPr algn="ctr"/>
                      <a:r>
                        <a:rPr lang="en-US" sz="1800" dirty="0" smtClean="0">
                          <a:solidFill>
                            <a:schemeClr val="tx1"/>
                          </a:solidFill>
                        </a:rPr>
                        <a:t>&lt;2</a:t>
                      </a:r>
                      <a:endParaRPr lang="en-US" sz="1800" dirty="0">
                        <a:solidFill>
                          <a:schemeClr val="tx1"/>
                        </a:solidFill>
                      </a:endParaRPr>
                    </a:p>
                  </a:txBody>
                  <a:tcPr marT="45721" marB="45721"/>
                </a:tc>
                <a:tc>
                  <a:txBody>
                    <a:bodyPr/>
                    <a:lstStyle/>
                    <a:p>
                      <a:pPr algn="ctr"/>
                      <a:r>
                        <a:rPr lang="en-US" sz="1800" dirty="0" smtClean="0">
                          <a:solidFill>
                            <a:schemeClr val="tx1"/>
                          </a:solidFill>
                        </a:rPr>
                        <a:t>0.075, 3.36</a:t>
                      </a:r>
                      <a:endParaRPr lang="en-US" sz="1800" dirty="0">
                        <a:solidFill>
                          <a:schemeClr val="tx1"/>
                        </a:solidFill>
                      </a:endParaRPr>
                    </a:p>
                  </a:txBody>
                  <a:tcPr marT="45721" marB="45721"/>
                </a:tc>
                <a:tc>
                  <a:txBody>
                    <a:bodyPr/>
                    <a:lstStyle/>
                    <a:p>
                      <a:pPr algn="ctr"/>
                      <a:r>
                        <a:rPr lang="en-US" sz="1800" dirty="0" smtClean="0">
                          <a:solidFill>
                            <a:schemeClr val="tx1"/>
                          </a:solidFill>
                        </a:rPr>
                        <a:t>3.5</a:t>
                      </a:r>
                      <a:endParaRPr lang="en-US" sz="1800" dirty="0">
                        <a:solidFill>
                          <a:schemeClr val="tx1"/>
                        </a:solidFill>
                      </a:endParaRPr>
                    </a:p>
                  </a:txBody>
                  <a:tcPr marT="45721" marB="45721"/>
                </a:tc>
              </a:tr>
              <a:tr h="411473">
                <a:tc>
                  <a:txBody>
                    <a:bodyPr/>
                    <a:lstStyle/>
                    <a:p>
                      <a:pPr algn="l"/>
                      <a:r>
                        <a:rPr lang="en-US" sz="1800" dirty="0" err="1" smtClean="0">
                          <a:solidFill>
                            <a:schemeClr val="tx1"/>
                          </a:solidFill>
                        </a:rPr>
                        <a:t>Glyphosate</a:t>
                      </a:r>
                      <a:endParaRPr lang="en-US" sz="1800" dirty="0">
                        <a:solidFill>
                          <a:schemeClr val="tx1"/>
                        </a:solidFill>
                      </a:endParaRPr>
                    </a:p>
                  </a:txBody>
                  <a:tcPr marT="45721" marB="45721"/>
                </a:tc>
                <a:tc>
                  <a:txBody>
                    <a:bodyPr/>
                    <a:lstStyle/>
                    <a:p>
                      <a:pPr algn="l"/>
                      <a:r>
                        <a:rPr lang="en-US" sz="1800" dirty="0" smtClean="0">
                          <a:solidFill>
                            <a:schemeClr val="tx1"/>
                          </a:solidFill>
                        </a:rPr>
                        <a:t>AMPA</a:t>
                      </a:r>
                      <a:endParaRPr lang="en-US" sz="1800" dirty="0">
                        <a:solidFill>
                          <a:schemeClr val="tx1"/>
                        </a:solidFill>
                      </a:endParaRPr>
                    </a:p>
                  </a:txBody>
                  <a:tcPr marT="45721" marB="45721"/>
                </a:tc>
                <a:tc>
                  <a:txBody>
                    <a:bodyPr/>
                    <a:lstStyle/>
                    <a:p>
                      <a:pPr algn="ctr"/>
                      <a:r>
                        <a:rPr lang="en-US" sz="1800" dirty="0" smtClean="0">
                          <a:solidFill>
                            <a:schemeClr val="tx1"/>
                          </a:solidFill>
                        </a:rPr>
                        <a:t>&lt;0.5</a:t>
                      </a:r>
                      <a:endParaRPr lang="en-US" sz="1800" dirty="0">
                        <a:solidFill>
                          <a:schemeClr val="tx1"/>
                        </a:solidFill>
                      </a:endParaRPr>
                    </a:p>
                  </a:txBody>
                  <a:tcPr marT="45721" marB="45721"/>
                </a:tc>
                <a:tc>
                  <a:txBody>
                    <a:bodyPr/>
                    <a:lstStyle/>
                    <a:p>
                      <a:pPr algn="ctr"/>
                      <a:r>
                        <a:rPr lang="en-US" sz="1800" dirty="0" smtClean="0">
                          <a:solidFill>
                            <a:schemeClr val="tx1"/>
                          </a:solidFill>
                        </a:rPr>
                        <a:t>0.075, 2.65</a:t>
                      </a:r>
                      <a:endParaRPr lang="en-US" sz="1800" dirty="0">
                        <a:solidFill>
                          <a:schemeClr val="tx1"/>
                        </a:solidFill>
                      </a:endParaRPr>
                    </a:p>
                  </a:txBody>
                  <a:tcPr marT="45721" marB="45721"/>
                </a:tc>
                <a:tc>
                  <a:txBody>
                    <a:bodyPr/>
                    <a:lstStyle/>
                    <a:p>
                      <a:pPr algn="ctr"/>
                      <a:r>
                        <a:rPr lang="en-US" sz="1800" dirty="0" smtClean="0">
                          <a:solidFill>
                            <a:schemeClr val="tx1"/>
                          </a:solidFill>
                        </a:rPr>
                        <a:t>14</a:t>
                      </a:r>
                      <a:endParaRPr lang="en-US" sz="1800" dirty="0">
                        <a:solidFill>
                          <a:schemeClr val="tx1"/>
                        </a:solidFill>
                      </a:endParaRPr>
                    </a:p>
                  </a:txBody>
                  <a:tcPr marT="45721" marB="45721"/>
                </a:tc>
              </a:tr>
            </a:tbl>
          </a:graphicData>
        </a:graphic>
      </p:graphicFrame>
      <p:sp>
        <p:nvSpPr>
          <p:cNvPr id="16"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PESTICIDE RESIDUES</a:t>
            </a:r>
          </a:p>
        </p:txBody>
      </p:sp>
      <p:sp>
        <p:nvSpPr>
          <p:cNvPr id="17" name="7-Point Star 16"/>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sz="quarter" idx="1"/>
          </p:nvPr>
        </p:nvSpPr>
        <p:spPr>
          <a:xfrm>
            <a:off x="0" y="2438400"/>
            <a:ext cx="5029200" cy="3717925"/>
          </a:xfrm>
        </p:spPr>
        <p:txBody>
          <a:bodyPr/>
          <a:lstStyle/>
          <a:p>
            <a:pPr eaLnBrk="1" hangingPunct="1">
              <a:lnSpc>
                <a:spcPct val="90000"/>
              </a:lnSpc>
            </a:pPr>
            <a:r>
              <a:rPr lang="en-US" sz="2400" smtClean="0"/>
              <a:t>Definition of CKDu to be established and used as a standard screening tool</a:t>
            </a:r>
          </a:p>
          <a:p>
            <a:pPr eaLnBrk="1" hangingPunct="1">
              <a:lnSpc>
                <a:spcPct val="90000"/>
              </a:lnSpc>
            </a:pPr>
            <a:r>
              <a:rPr lang="en-US" sz="2400" smtClean="0"/>
              <a:t>Representativeness and nature of populations screened unclear</a:t>
            </a:r>
          </a:p>
          <a:p>
            <a:pPr eaLnBrk="1" hangingPunct="1">
              <a:lnSpc>
                <a:spcPct val="90000"/>
              </a:lnSpc>
            </a:pPr>
            <a:r>
              <a:rPr lang="en-US" sz="2400" smtClean="0"/>
              <a:t>Geographical mapping piece meal</a:t>
            </a:r>
          </a:p>
          <a:p>
            <a:pPr eaLnBrk="1" hangingPunct="1">
              <a:lnSpc>
                <a:spcPct val="90000"/>
              </a:lnSpc>
            </a:pPr>
            <a:r>
              <a:rPr lang="en-US" sz="2400" smtClean="0"/>
              <a:t>Little coordination of epidemiological, analytical &amp; environmental studies</a:t>
            </a:r>
          </a:p>
          <a:p>
            <a:pPr eaLnBrk="1" hangingPunct="1">
              <a:lnSpc>
                <a:spcPct val="90000"/>
              </a:lnSpc>
            </a:pPr>
            <a:endParaRPr lang="en-US" sz="2400" smtClean="0"/>
          </a:p>
        </p:txBody>
      </p:sp>
      <p:pic>
        <p:nvPicPr>
          <p:cNvPr id="28674" name="Picture 2"/>
          <p:cNvPicPr>
            <a:picLocks noChangeAspect="1" noChangeArrowheads="1"/>
          </p:cNvPicPr>
          <p:nvPr/>
        </p:nvPicPr>
        <p:blipFill>
          <a:blip r:embed="rId3" cstate="print"/>
          <a:srcRect/>
          <a:stretch>
            <a:fillRect/>
          </a:stretch>
        </p:blipFill>
        <p:spPr bwMode="auto">
          <a:xfrm>
            <a:off x="5029200" y="838200"/>
            <a:ext cx="3857625" cy="312420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rot="1127763">
            <a:off x="6072188" y="1130300"/>
            <a:ext cx="946150" cy="3319463"/>
          </a:xfrm>
          <a:prstGeom prst="rect">
            <a:avLst/>
          </a:prstGeom>
          <a:noFill/>
          <a:ln w="9525">
            <a:noFill/>
            <a:miter lim="800000"/>
            <a:headEnd/>
            <a:tailEnd/>
          </a:ln>
        </p:spPr>
      </p:pic>
      <p:sp>
        <p:nvSpPr>
          <p:cNvPr id="6" name="Rectangle 2"/>
          <p:cNvSpPr txBox="1">
            <a:spLocks noChangeArrowheads="1"/>
          </p:cNvSpPr>
          <p:nvPr/>
        </p:nvSpPr>
        <p:spPr bwMode="auto">
          <a:xfrm>
            <a:off x="381000" y="30480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JUSTIFICATION FOR A NATIONAL RESEARCH EFFORT….</a:t>
            </a:r>
          </a:p>
        </p:txBody>
      </p:sp>
      <p:sp>
        <p:nvSpPr>
          <p:cNvPr id="8" name="Oval Callout 7"/>
          <p:cNvSpPr/>
          <p:nvPr/>
        </p:nvSpPr>
        <p:spPr>
          <a:xfrm rot="1148665">
            <a:off x="4745038" y="4325938"/>
            <a:ext cx="1905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CADMIUM</a:t>
            </a:r>
          </a:p>
        </p:txBody>
      </p:sp>
      <p:sp>
        <p:nvSpPr>
          <p:cNvPr id="9" name="Oval Callout 8"/>
          <p:cNvSpPr/>
          <p:nvPr/>
        </p:nvSpPr>
        <p:spPr>
          <a:xfrm rot="705203">
            <a:off x="3654425" y="4832350"/>
            <a:ext cx="1905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FLOURIDE</a:t>
            </a:r>
          </a:p>
        </p:txBody>
      </p:sp>
      <p:sp>
        <p:nvSpPr>
          <p:cNvPr id="11" name="Rectangular Callout 10"/>
          <p:cNvSpPr/>
          <p:nvPr/>
        </p:nvSpPr>
        <p:spPr>
          <a:xfrm rot="21061378">
            <a:off x="7697788" y="4976813"/>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WATER</a:t>
            </a:r>
          </a:p>
        </p:txBody>
      </p:sp>
      <p:sp>
        <p:nvSpPr>
          <p:cNvPr id="13" name="Rectangular Callout 12"/>
          <p:cNvSpPr/>
          <p:nvPr/>
        </p:nvSpPr>
        <p:spPr>
          <a:xfrm rot="364222">
            <a:off x="7720013" y="3879850"/>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PESTICIDES</a:t>
            </a:r>
          </a:p>
        </p:txBody>
      </p:sp>
      <p:sp>
        <p:nvSpPr>
          <p:cNvPr id="14" name="Oval Callout 13"/>
          <p:cNvSpPr/>
          <p:nvPr/>
        </p:nvSpPr>
        <p:spPr>
          <a:xfrm rot="20627762">
            <a:off x="4662488" y="5429250"/>
            <a:ext cx="19050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ALUMINIUM</a:t>
            </a:r>
          </a:p>
        </p:txBody>
      </p:sp>
      <p:sp>
        <p:nvSpPr>
          <p:cNvPr id="15" name="Rectangular Callout 14"/>
          <p:cNvSpPr/>
          <p:nvPr/>
        </p:nvSpPr>
        <p:spPr>
          <a:xfrm rot="21332517">
            <a:off x="6516688" y="3938588"/>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HERBAL</a:t>
            </a:r>
          </a:p>
          <a:p>
            <a:pPr algn="ctr">
              <a:defRPr/>
            </a:pPr>
            <a:r>
              <a:rPr lang="en-US" dirty="0"/>
              <a:t>REMEDIES</a:t>
            </a:r>
          </a:p>
        </p:txBody>
      </p:sp>
      <p:sp>
        <p:nvSpPr>
          <p:cNvPr id="16" name="Rectangular Callout 15"/>
          <p:cNvSpPr/>
          <p:nvPr/>
        </p:nvSpPr>
        <p:spPr>
          <a:xfrm rot="21137201">
            <a:off x="7456488" y="2906713"/>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BIO TERRORISM</a:t>
            </a:r>
          </a:p>
        </p:txBody>
      </p:sp>
      <p:sp>
        <p:nvSpPr>
          <p:cNvPr id="17" name="Rounded Rectangle 16"/>
          <p:cNvSpPr/>
          <p:nvPr/>
        </p:nvSpPr>
        <p:spPr>
          <a:xfrm>
            <a:off x="381000" y="1219200"/>
            <a:ext cx="3733800" cy="990600"/>
          </a:xfrm>
          <a:prstGeom prst="round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Multiple Prevalence Rates!</a:t>
            </a:r>
          </a:p>
          <a:p>
            <a:pPr algn="ctr">
              <a:defRPr/>
            </a:pPr>
            <a:r>
              <a:rPr lang="en-US" sz="2400" dirty="0"/>
              <a:t>Multiple Causative Agents!</a:t>
            </a:r>
          </a:p>
        </p:txBody>
      </p:sp>
      <p:sp>
        <p:nvSpPr>
          <p:cNvPr id="18" name="Rectangular Callout 17"/>
          <p:cNvSpPr/>
          <p:nvPr/>
        </p:nvSpPr>
        <p:spPr>
          <a:xfrm rot="905326">
            <a:off x="6440488" y="5189538"/>
            <a:ext cx="1371600" cy="1066800"/>
          </a:xfrm>
          <a:prstGeom prst="wedge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FERTILLISERS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PESTICIDE RESIDUES</a:t>
            </a:r>
          </a:p>
        </p:txBody>
      </p:sp>
      <p:graphicFrame>
        <p:nvGraphicFramePr>
          <p:cNvPr id="11" name="Table 10"/>
          <p:cNvGraphicFramePr>
            <a:graphicFrameLocks noGrp="1"/>
          </p:cNvGraphicFramePr>
          <p:nvPr/>
        </p:nvGraphicFramePr>
        <p:xfrm>
          <a:off x="2667000" y="2362200"/>
          <a:ext cx="6248400" cy="3413616"/>
        </p:xfrm>
        <a:graphic>
          <a:graphicData uri="http://schemas.openxmlformats.org/drawingml/2006/table">
            <a:tbl>
              <a:tblPr firstRow="1" bandRow="1">
                <a:tableStyleId>{F5AB1C69-6EDB-4FF4-983F-18BD219EF322}</a:tableStyleId>
              </a:tblPr>
              <a:tblGrid>
                <a:gridCol w="4347289"/>
                <a:gridCol w="1901111"/>
              </a:tblGrid>
              <a:tr h="639961">
                <a:tc>
                  <a:txBody>
                    <a:bodyPr/>
                    <a:lstStyle/>
                    <a:p>
                      <a:pPr algn="ctr"/>
                      <a:r>
                        <a:rPr lang="en-US" sz="1800" dirty="0" smtClean="0">
                          <a:solidFill>
                            <a:schemeClr val="tx1"/>
                          </a:solidFill>
                        </a:rPr>
                        <a:t>Pesticide Residue</a:t>
                      </a:r>
                      <a:endParaRPr lang="en-US" sz="1800" dirty="0">
                        <a:solidFill>
                          <a:schemeClr val="tx1"/>
                        </a:solidFill>
                      </a:endParaRPr>
                    </a:p>
                  </a:txBody>
                  <a:tcPr marT="45711" marB="45711"/>
                </a:tc>
                <a:tc>
                  <a:txBody>
                    <a:bodyPr/>
                    <a:lstStyle/>
                    <a:p>
                      <a:pPr algn="ctr"/>
                      <a:r>
                        <a:rPr lang="en-US" sz="1800" dirty="0" smtClean="0">
                          <a:solidFill>
                            <a:schemeClr val="tx1"/>
                          </a:solidFill>
                        </a:rPr>
                        <a:t>Frequency</a:t>
                      </a:r>
                      <a:r>
                        <a:rPr lang="en-US" sz="1800" baseline="0" dirty="0" smtClean="0">
                          <a:solidFill>
                            <a:schemeClr val="tx1"/>
                          </a:solidFill>
                        </a:rPr>
                        <a:t> of detection</a:t>
                      </a:r>
                      <a:endParaRPr lang="en-US" sz="1800" dirty="0">
                        <a:solidFill>
                          <a:schemeClr val="tx1"/>
                        </a:solidFill>
                      </a:endParaRPr>
                    </a:p>
                  </a:txBody>
                  <a:tcPr marT="45711" marB="45711"/>
                </a:tc>
              </a:tr>
              <a:tr h="396166">
                <a:tc>
                  <a:txBody>
                    <a:bodyPr/>
                    <a:lstStyle/>
                    <a:p>
                      <a:r>
                        <a:rPr lang="en-US" sz="2000" dirty="0" smtClean="0">
                          <a:solidFill>
                            <a:schemeClr val="tx1"/>
                          </a:solidFill>
                        </a:rPr>
                        <a:t>2,4-D</a:t>
                      </a:r>
                      <a:endParaRPr lang="en-US" sz="2000" dirty="0">
                        <a:solidFill>
                          <a:schemeClr val="tx1"/>
                        </a:solidFill>
                      </a:endParaRPr>
                    </a:p>
                  </a:txBody>
                  <a:tcPr marT="45711" marB="45711"/>
                </a:tc>
                <a:tc>
                  <a:txBody>
                    <a:bodyPr/>
                    <a:lstStyle/>
                    <a:p>
                      <a:pPr algn="ctr"/>
                      <a:r>
                        <a:rPr lang="en-US" sz="2000" dirty="0" smtClean="0">
                          <a:solidFill>
                            <a:schemeClr val="tx1"/>
                          </a:solidFill>
                        </a:rPr>
                        <a:t>33%</a:t>
                      </a:r>
                      <a:endParaRPr lang="en-US" sz="2000" dirty="0">
                        <a:solidFill>
                          <a:schemeClr val="tx1"/>
                        </a:solidFill>
                      </a:endParaRPr>
                    </a:p>
                  </a:txBody>
                  <a:tcPr marT="45711" marB="45711"/>
                </a:tc>
              </a:tr>
              <a:tr h="396166">
                <a:tc>
                  <a:txBody>
                    <a:bodyPr/>
                    <a:lstStyle/>
                    <a:p>
                      <a:r>
                        <a:rPr lang="en-US" sz="2000" dirty="0" smtClean="0">
                          <a:solidFill>
                            <a:schemeClr val="tx1"/>
                          </a:solidFill>
                        </a:rPr>
                        <a:t>3,5,6-trichloropyridinol</a:t>
                      </a:r>
                      <a:endParaRPr lang="en-US" sz="2000" dirty="0">
                        <a:solidFill>
                          <a:schemeClr val="tx1"/>
                        </a:solidFill>
                      </a:endParaRPr>
                    </a:p>
                  </a:txBody>
                  <a:tcPr marT="45711" marB="45711"/>
                </a:tc>
                <a:tc>
                  <a:txBody>
                    <a:bodyPr/>
                    <a:lstStyle/>
                    <a:p>
                      <a:pPr algn="ctr"/>
                      <a:r>
                        <a:rPr lang="en-US" sz="2000" dirty="0" smtClean="0">
                          <a:solidFill>
                            <a:schemeClr val="tx1"/>
                          </a:solidFill>
                        </a:rPr>
                        <a:t>70%</a:t>
                      </a:r>
                      <a:endParaRPr lang="en-US" sz="2000" dirty="0">
                        <a:solidFill>
                          <a:schemeClr val="tx1"/>
                        </a:solidFill>
                      </a:endParaRPr>
                    </a:p>
                  </a:txBody>
                  <a:tcPr marT="45711" marB="45711"/>
                </a:tc>
              </a:tr>
              <a:tr h="396166">
                <a:tc>
                  <a:txBody>
                    <a:bodyPr/>
                    <a:lstStyle/>
                    <a:p>
                      <a:r>
                        <a:rPr lang="en-US" sz="2000" dirty="0" smtClean="0">
                          <a:solidFill>
                            <a:schemeClr val="tx1"/>
                          </a:solidFill>
                        </a:rPr>
                        <a:t>P-</a:t>
                      </a:r>
                      <a:r>
                        <a:rPr lang="en-US" sz="2000" dirty="0" err="1" smtClean="0">
                          <a:solidFill>
                            <a:schemeClr val="tx1"/>
                          </a:solidFill>
                        </a:rPr>
                        <a:t>nitrophenol</a:t>
                      </a:r>
                      <a:endParaRPr lang="en-US" sz="2000" dirty="0">
                        <a:solidFill>
                          <a:schemeClr val="tx1"/>
                        </a:solidFill>
                      </a:endParaRPr>
                    </a:p>
                  </a:txBody>
                  <a:tcPr marT="45711" marB="45711"/>
                </a:tc>
                <a:tc>
                  <a:txBody>
                    <a:bodyPr/>
                    <a:lstStyle/>
                    <a:p>
                      <a:pPr algn="ctr"/>
                      <a:r>
                        <a:rPr lang="en-US" sz="2000" dirty="0" smtClean="0">
                          <a:solidFill>
                            <a:schemeClr val="tx1"/>
                          </a:solidFill>
                        </a:rPr>
                        <a:t>58%</a:t>
                      </a:r>
                      <a:endParaRPr lang="en-US" sz="2000" dirty="0">
                        <a:solidFill>
                          <a:schemeClr val="tx1"/>
                        </a:solidFill>
                      </a:endParaRPr>
                    </a:p>
                  </a:txBody>
                  <a:tcPr marT="45711" marB="45711"/>
                </a:tc>
              </a:tr>
              <a:tr h="396166">
                <a:tc>
                  <a:txBody>
                    <a:bodyPr/>
                    <a:lstStyle/>
                    <a:p>
                      <a:r>
                        <a:rPr lang="en-US" sz="2000" dirty="0" smtClean="0">
                          <a:solidFill>
                            <a:schemeClr val="tx1"/>
                          </a:solidFill>
                        </a:rPr>
                        <a:t>1-naphthol</a:t>
                      </a:r>
                      <a:endParaRPr lang="en-US" sz="2000" dirty="0">
                        <a:solidFill>
                          <a:schemeClr val="tx1"/>
                        </a:solidFill>
                      </a:endParaRPr>
                    </a:p>
                  </a:txBody>
                  <a:tcPr marT="45711" marB="45711"/>
                </a:tc>
                <a:tc>
                  <a:txBody>
                    <a:bodyPr/>
                    <a:lstStyle/>
                    <a:p>
                      <a:pPr algn="ctr"/>
                      <a:r>
                        <a:rPr lang="en-US" sz="2000" dirty="0" smtClean="0">
                          <a:solidFill>
                            <a:schemeClr val="tx1"/>
                          </a:solidFill>
                        </a:rPr>
                        <a:t>100%</a:t>
                      </a:r>
                      <a:endParaRPr lang="en-US" sz="2000" dirty="0">
                        <a:solidFill>
                          <a:schemeClr val="tx1"/>
                        </a:solidFill>
                      </a:endParaRPr>
                    </a:p>
                  </a:txBody>
                  <a:tcPr marT="45711" marB="45711"/>
                </a:tc>
              </a:tr>
              <a:tr h="396166">
                <a:tc>
                  <a:txBody>
                    <a:bodyPr/>
                    <a:lstStyle/>
                    <a:p>
                      <a:r>
                        <a:rPr lang="en-US" sz="2000" dirty="0" smtClean="0">
                          <a:solidFill>
                            <a:schemeClr val="tx1"/>
                          </a:solidFill>
                        </a:rPr>
                        <a:t>2-naphthol</a:t>
                      </a:r>
                      <a:endParaRPr lang="en-US" sz="2000" dirty="0">
                        <a:solidFill>
                          <a:schemeClr val="tx1"/>
                        </a:solidFill>
                      </a:endParaRPr>
                    </a:p>
                  </a:txBody>
                  <a:tcPr marT="45711" marB="45711"/>
                </a:tc>
                <a:tc>
                  <a:txBody>
                    <a:bodyPr/>
                    <a:lstStyle/>
                    <a:p>
                      <a:pPr algn="ctr"/>
                      <a:r>
                        <a:rPr lang="en-US" sz="2000" dirty="0" smtClean="0">
                          <a:solidFill>
                            <a:schemeClr val="tx1"/>
                          </a:solidFill>
                        </a:rPr>
                        <a:t>100%</a:t>
                      </a:r>
                      <a:endParaRPr lang="en-US" sz="2000" dirty="0">
                        <a:solidFill>
                          <a:schemeClr val="tx1"/>
                        </a:solidFill>
                      </a:endParaRPr>
                    </a:p>
                  </a:txBody>
                  <a:tcPr marT="45711" marB="45711"/>
                </a:tc>
              </a:tr>
              <a:tr h="396166">
                <a:tc>
                  <a:txBody>
                    <a:bodyPr/>
                    <a:lstStyle/>
                    <a:p>
                      <a:r>
                        <a:rPr lang="en-US" sz="2000" dirty="0" err="1" smtClean="0">
                          <a:solidFill>
                            <a:schemeClr val="tx1"/>
                          </a:solidFill>
                        </a:rPr>
                        <a:t>Glyphosate</a:t>
                      </a:r>
                      <a:endParaRPr lang="en-US" sz="2000" dirty="0">
                        <a:solidFill>
                          <a:schemeClr val="tx1"/>
                        </a:solidFill>
                      </a:endParaRPr>
                    </a:p>
                  </a:txBody>
                  <a:tcPr marT="45711" marB="45711"/>
                </a:tc>
                <a:tc>
                  <a:txBody>
                    <a:bodyPr/>
                    <a:lstStyle/>
                    <a:p>
                      <a:pPr algn="ctr"/>
                      <a:r>
                        <a:rPr lang="en-US" sz="2000" dirty="0" smtClean="0">
                          <a:solidFill>
                            <a:schemeClr val="tx1"/>
                          </a:solidFill>
                        </a:rPr>
                        <a:t>65%</a:t>
                      </a:r>
                      <a:endParaRPr lang="en-US" sz="2000" dirty="0">
                        <a:solidFill>
                          <a:schemeClr val="tx1"/>
                        </a:solidFill>
                      </a:endParaRPr>
                    </a:p>
                  </a:txBody>
                  <a:tcPr marT="45711" marB="45711"/>
                </a:tc>
              </a:tr>
              <a:tr h="396166">
                <a:tc>
                  <a:txBody>
                    <a:bodyPr/>
                    <a:lstStyle/>
                    <a:p>
                      <a:r>
                        <a:rPr lang="en-US" sz="2000" dirty="0" err="1" smtClean="0">
                          <a:solidFill>
                            <a:schemeClr val="tx1"/>
                          </a:solidFill>
                        </a:rPr>
                        <a:t>Aminomethyl</a:t>
                      </a:r>
                      <a:r>
                        <a:rPr lang="en-US" sz="2000" dirty="0" smtClean="0">
                          <a:solidFill>
                            <a:schemeClr val="tx1"/>
                          </a:solidFill>
                        </a:rPr>
                        <a:t>  </a:t>
                      </a:r>
                      <a:r>
                        <a:rPr lang="en-US" sz="2000" dirty="0" err="1" smtClean="0">
                          <a:solidFill>
                            <a:schemeClr val="tx1"/>
                          </a:solidFill>
                        </a:rPr>
                        <a:t>phosphonic</a:t>
                      </a:r>
                      <a:r>
                        <a:rPr lang="en-US" sz="2000" dirty="0" smtClean="0">
                          <a:solidFill>
                            <a:schemeClr val="tx1"/>
                          </a:solidFill>
                        </a:rPr>
                        <a:t> acid (AMPA)</a:t>
                      </a:r>
                      <a:endParaRPr lang="en-US" sz="2000" dirty="0">
                        <a:solidFill>
                          <a:schemeClr val="tx1"/>
                        </a:solidFill>
                      </a:endParaRPr>
                    </a:p>
                  </a:txBody>
                  <a:tcPr marT="45711" marB="45711"/>
                </a:tc>
                <a:tc>
                  <a:txBody>
                    <a:bodyPr/>
                    <a:lstStyle/>
                    <a:p>
                      <a:pPr algn="ctr"/>
                      <a:r>
                        <a:rPr lang="en-US" sz="2000" dirty="0" smtClean="0">
                          <a:solidFill>
                            <a:schemeClr val="tx1"/>
                          </a:solidFill>
                        </a:rPr>
                        <a:t>28%</a:t>
                      </a:r>
                      <a:endParaRPr lang="en-US" sz="2000" dirty="0">
                        <a:solidFill>
                          <a:schemeClr val="tx1"/>
                        </a:solidFill>
                      </a:endParaRPr>
                    </a:p>
                  </a:txBody>
                  <a:tcPr marT="45711" marB="45711"/>
                </a:tc>
              </a:tr>
            </a:tbl>
          </a:graphicData>
        </a:graphic>
      </p:graphicFrame>
      <p:sp>
        <p:nvSpPr>
          <p:cNvPr id="9" name="Cloud Callout 8"/>
          <p:cNvSpPr/>
          <p:nvPr/>
        </p:nvSpPr>
        <p:spPr>
          <a:xfrm>
            <a:off x="0" y="1219200"/>
            <a:ext cx="3810000" cy="1752600"/>
          </a:xfrm>
          <a:prstGeom prst="cloudCallout">
            <a:avLst/>
          </a:prstGeom>
          <a:solidFill>
            <a:schemeClr val="accent3">
              <a:lumMod val="5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sz="2000" dirty="0">
              <a:solidFill>
                <a:schemeClr val="bg1"/>
              </a:solidFill>
              <a:latin typeface="Gill Sans MT" pitchFamily="34" charset="0"/>
            </a:endParaRPr>
          </a:p>
          <a:p>
            <a:pPr algn="ctr">
              <a:defRPr/>
            </a:pPr>
            <a:r>
              <a:rPr lang="en-US" sz="2000" dirty="0">
                <a:solidFill>
                  <a:schemeClr val="bg1"/>
                </a:solidFill>
                <a:latin typeface="Gill Sans MT" pitchFamily="34" charset="0"/>
              </a:rPr>
              <a:t>Pesticide residues were detected in the </a:t>
            </a:r>
            <a:r>
              <a:rPr lang="en-US" sz="2000" dirty="0" smtClean="0">
                <a:solidFill>
                  <a:schemeClr val="bg1"/>
                </a:solidFill>
                <a:latin typeface="Gill Sans MT" pitchFamily="34" charset="0"/>
              </a:rPr>
              <a:t>urine from individuals with </a:t>
            </a:r>
            <a:r>
              <a:rPr lang="en-US" sz="2000" dirty="0" err="1" smtClean="0">
                <a:solidFill>
                  <a:schemeClr val="bg1"/>
                </a:solidFill>
                <a:latin typeface="Gill Sans MT" pitchFamily="34" charset="0"/>
              </a:rPr>
              <a:t>CKDu</a:t>
            </a:r>
            <a:r>
              <a:rPr lang="en-US" sz="2000" dirty="0" smtClean="0">
                <a:solidFill>
                  <a:schemeClr val="bg1"/>
                </a:solidFill>
                <a:latin typeface="Gill Sans MT" pitchFamily="34" charset="0"/>
              </a:rPr>
              <a:t> </a:t>
            </a:r>
            <a:endParaRPr lang="en-US" sz="2000"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2809875" y="0"/>
            <a:ext cx="6334125" cy="774348"/>
            <a:chOff x="1789024" y="1007629"/>
            <a:chExt cx="6334125" cy="774348"/>
          </a:xfrm>
          <a:scene3d>
            <a:camera prst="orthographicFront"/>
            <a:lightRig rig="threePt" dir="t">
              <a:rot lat="0" lon="0" rev="7500000"/>
            </a:lightRig>
          </a:scene3d>
        </p:grpSpPr>
        <p:sp>
          <p:nvSpPr>
            <p:cNvPr id="13" name="Pentagon 12"/>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15" name="Oval 14"/>
          <p:cNvSpPr/>
          <p:nvPr/>
        </p:nvSpPr>
        <p:spPr>
          <a:xfrm>
            <a:off x="2286000" y="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0597" name="TextBox 15"/>
          <p:cNvSpPr txBox="1">
            <a:spLocks noChangeArrowheads="1"/>
          </p:cNvSpPr>
          <p:nvPr/>
        </p:nvSpPr>
        <p:spPr bwMode="auto">
          <a:xfrm>
            <a:off x="2362200" y="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pSp>
        <p:nvGrpSpPr>
          <p:cNvPr id="3" name="Diagram group"/>
          <p:cNvGrpSpPr/>
          <p:nvPr/>
        </p:nvGrpSpPr>
        <p:grpSpPr>
          <a:xfrm>
            <a:off x="-124968" y="76200"/>
            <a:ext cx="2258568" cy="2258568"/>
            <a:chOff x="4658868" y="2982468"/>
            <a:chExt cx="2258568" cy="2258568"/>
          </a:xfrm>
          <a:scene3d>
            <a:camera prst="isometricOffAxis2Left" zoom="95000"/>
            <a:lightRig rig="flat" dir="t"/>
          </a:scene3d>
        </p:grpSpPr>
        <p:grpSp>
          <p:nvGrpSpPr>
            <p:cNvPr id="4" name="Group 16"/>
            <p:cNvGrpSpPr/>
            <p:nvPr/>
          </p:nvGrpSpPr>
          <p:grpSpPr>
            <a:xfrm>
              <a:off x="4658868" y="2982468"/>
              <a:ext cx="2258568" cy="2258568"/>
              <a:chOff x="4658868" y="2982468"/>
              <a:chExt cx="2258568" cy="2258568"/>
            </a:xfrm>
          </p:grpSpPr>
          <p:sp>
            <p:nvSpPr>
              <p:cNvPr id="18" name="Rounded Rectangle 17"/>
              <p:cNvSpPr/>
              <p:nvPr/>
            </p:nvSpPr>
            <p:spPr>
              <a:xfrm>
                <a:off x="4658868" y="2982468"/>
                <a:ext cx="2258568" cy="2258568"/>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ed Rectangle 4"/>
              <p:cNvSpPr/>
              <p:nvPr/>
            </p:nvSpPr>
            <p:spPr>
              <a:xfrm>
                <a:off x="4769122" y="3092722"/>
                <a:ext cx="2038060" cy="2038060"/>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solidFill>
                      <a:schemeClr val="tx1"/>
                    </a:solidFill>
                  </a:rPr>
                  <a:t>Analytical Studies of Human postmortem tissues</a:t>
                </a:r>
              </a:p>
            </p:txBody>
          </p:sp>
        </p:grpSp>
      </p:grpSp>
      <p:pic>
        <p:nvPicPr>
          <p:cNvPr id="110599" name="Picture 2" descr="liver-short-legs"/>
          <p:cNvPicPr>
            <a:picLocks noChangeAspect="1" noChangeArrowheads="1"/>
          </p:cNvPicPr>
          <p:nvPr/>
        </p:nvPicPr>
        <p:blipFill>
          <a:blip r:embed="rId3" cstate="print"/>
          <a:srcRect t="38095"/>
          <a:stretch>
            <a:fillRect/>
          </a:stretch>
        </p:blipFill>
        <p:spPr bwMode="auto">
          <a:xfrm>
            <a:off x="6172200" y="1143000"/>
            <a:ext cx="1924050" cy="1485900"/>
          </a:xfrm>
          <a:prstGeom prst="rect">
            <a:avLst/>
          </a:prstGeom>
          <a:noFill/>
          <a:ln w="9525">
            <a:noFill/>
            <a:miter lim="800000"/>
            <a:headEnd/>
            <a:tailEnd/>
          </a:ln>
        </p:spPr>
      </p:pic>
      <p:pic>
        <p:nvPicPr>
          <p:cNvPr id="110600" name="Picture 3" descr="a63d6fbce525b84e[1]"/>
          <p:cNvPicPr>
            <a:picLocks noChangeAspect="1" noChangeArrowheads="1"/>
          </p:cNvPicPr>
          <p:nvPr/>
        </p:nvPicPr>
        <p:blipFill>
          <a:blip r:embed="rId4" cstate="print"/>
          <a:srcRect/>
          <a:stretch>
            <a:fillRect/>
          </a:stretch>
        </p:blipFill>
        <p:spPr bwMode="auto">
          <a:xfrm>
            <a:off x="5181600" y="4876800"/>
            <a:ext cx="2133600" cy="1659467"/>
          </a:xfrm>
          <a:prstGeom prst="rect">
            <a:avLst/>
          </a:prstGeom>
          <a:noFill/>
          <a:ln w="9525">
            <a:noFill/>
            <a:miter lim="800000"/>
            <a:headEnd/>
            <a:tailEnd/>
          </a:ln>
        </p:spPr>
      </p:pic>
      <p:pic>
        <p:nvPicPr>
          <p:cNvPr id="110601" name="Picture 2" descr="C:\Documents and Settings\upul karunaratne\Desktop\PC220287.JPG"/>
          <p:cNvPicPr>
            <a:picLocks noChangeAspect="1" noChangeArrowheads="1"/>
          </p:cNvPicPr>
          <p:nvPr/>
        </p:nvPicPr>
        <p:blipFill>
          <a:blip r:embed="rId5" cstate="print"/>
          <a:srcRect l="20500" r="2499" b="24445"/>
          <a:stretch>
            <a:fillRect/>
          </a:stretch>
        </p:blipFill>
        <p:spPr bwMode="auto">
          <a:xfrm>
            <a:off x="5486400" y="2590800"/>
            <a:ext cx="2795588" cy="2057400"/>
          </a:xfrm>
          <a:prstGeom prst="rect">
            <a:avLst/>
          </a:prstGeom>
          <a:noFill/>
          <a:ln w="9525">
            <a:noFill/>
            <a:miter lim="800000"/>
            <a:headEnd/>
            <a:tailEnd/>
          </a:ln>
        </p:spPr>
      </p:pic>
      <p:sp>
        <p:nvSpPr>
          <p:cNvPr id="26" name="Rectangle 3"/>
          <p:cNvSpPr txBox="1">
            <a:spLocks noChangeArrowheads="1"/>
          </p:cNvSpPr>
          <p:nvPr/>
        </p:nvSpPr>
        <p:spPr>
          <a:xfrm>
            <a:off x="457200" y="3962400"/>
            <a:ext cx="4419600" cy="5105400"/>
          </a:xfrm>
          <a:prstGeom prst="rect">
            <a:avLst/>
          </a:prstGeom>
        </p:spPr>
        <p:txBody>
          <a:bodyPr>
            <a:normAutofit/>
          </a:bodyPr>
          <a:lstStyle/>
          <a:p>
            <a:pPr marL="274320" indent="-274320" fontAlgn="auto">
              <a:spcBef>
                <a:spcPts val="600"/>
              </a:spcBef>
              <a:spcAft>
                <a:spcPts val="0"/>
              </a:spcAft>
              <a:buClr>
                <a:schemeClr val="accent1"/>
              </a:buClr>
              <a:buSzPct val="76000"/>
              <a:buFont typeface="Wingdings 3"/>
              <a:buChar char=""/>
              <a:defRPr/>
            </a:pPr>
            <a:endParaRPr lang="en-US" sz="2400" dirty="0">
              <a:latin typeface="+mn-lt"/>
            </a:endParaRPr>
          </a:p>
        </p:txBody>
      </p:sp>
      <p:sp>
        <p:nvSpPr>
          <p:cNvPr id="27" name="TextBox 26"/>
          <p:cNvSpPr txBox="1"/>
          <p:nvPr/>
        </p:nvSpPr>
        <p:spPr>
          <a:xfrm>
            <a:off x="381000" y="2743200"/>
            <a:ext cx="4343400" cy="3016210"/>
          </a:xfrm>
          <a:prstGeom prst="rect">
            <a:avLst/>
          </a:prstGeom>
          <a:solidFill>
            <a:schemeClr val="accent5">
              <a:lumMod val="40000"/>
              <a:lumOff val="60000"/>
            </a:schemeClr>
          </a:solidFill>
        </p:spPr>
        <p:txBody>
          <a:bodyPr>
            <a:spAutoFit/>
          </a:bodyPr>
          <a:lstStyle/>
          <a:p>
            <a:pPr marL="274320" indent="-274320" fontAlgn="auto">
              <a:spcBef>
                <a:spcPts val="600"/>
              </a:spcBef>
              <a:spcAft>
                <a:spcPts val="0"/>
              </a:spcAft>
              <a:buClr>
                <a:schemeClr val="accent1"/>
              </a:buClr>
              <a:buSzPct val="76000"/>
              <a:defRPr/>
            </a:pPr>
            <a:r>
              <a:rPr lang="en-US" sz="2000" dirty="0">
                <a:latin typeface="Arial" charset="0"/>
              </a:rPr>
              <a:t>Postmortem tissues (</a:t>
            </a:r>
            <a:r>
              <a:rPr lang="en-US" sz="2000" b="1" dirty="0">
                <a:latin typeface="Arial" charset="0"/>
              </a:rPr>
              <a:t>kidney cortex, </a:t>
            </a:r>
          </a:p>
          <a:p>
            <a:pPr marL="274320" indent="-274320" fontAlgn="auto">
              <a:spcBef>
                <a:spcPts val="600"/>
              </a:spcBef>
              <a:spcAft>
                <a:spcPts val="0"/>
              </a:spcAft>
              <a:buClr>
                <a:schemeClr val="accent1"/>
              </a:buClr>
              <a:buSzPct val="76000"/>
              <a:defRPr/>
            </a:pPr>
            <a:r>
              <a:rPr lang="en-US" sz="2000" b="1" dirty="0">
                <a:latin typeface="Arial" charset="0"/>
              </a:rPr>
              <a:t>liver &amp; bone</a:t>
            </a:r>
            <a:r>
              <a:rPr lang="en-US" sz="2000" dirty="0">
                <a:latin typeface="Arial" charset="0"/>
              </a:rPr>
              <a:t>) of 40-60 years </a:t>
            </a:r>
          </a:p>
          <a:p>
            <a:pPr marL="1188720" lvl="2" indent="-274320" fontAlgn="auto">
              <a:spcBef>
                <a:spcPts val="600"/>
              </a:spcBef>
              <a:spcAft>
                <a:spcPts val="0"/>
              </a:spcAft>
              <a:buClr>
                <a:schemeClr val="accent1"/>
              </a:buClr>
              <a:buSzPct val="76000"/>
              <a:buFont typeface="Wingdings 3"/>
              <a:buChar char=""/>
              <a:defRPr/>
            </a:pPr>
            <a:r>
              <a:rPr lang="en-US" sz="2000" dirty="0">
                <a:latin typeface="Arial" charset="0"/>
              </a:rPr>
              <a:t>26 </a:t>
            </a:r>
            <a:r>
              <a:rPr lang="en-US" sz="2000" dirty="0" err="1">
                <a:latin typeface="Arial" charset="0"/>
              </a:rPr>
              <a:t>CKDu</a:t>
            </a:r>
            <a:r>
              <a:rPr lang="en-US" sz="2000" dirty="0">
                <a:latin typeface="Arial" charset="0"/>
              </a:rPr>
              <a:t> patients</a:t>
            </a:r>
          </a:p>
          <a:p>
            <a:pPr marL="1188720" lvl="2" indent="-274320" fontAlgn="auto">
              <a:spcBef>
                <a:spcPts val="600"/>
              </a:spcBef>
              <a:spcAft>
                <a:spcPts val="0"/>
              </a:spcAft>
              <a:buClr>
                <a:schemeClr val="accent1"/>
              </a:buClr>
              <a:buSzPct val="76000"/>
              <a:buFont typeface="Wingdings 3"/>
              <a:buChar char=""/>
              <a:defRPr/>
            </a:pPr>
            <a:r>
              <a:rPr lang="en-US" sz="2000" dirty="0">
                <a:latin typeface="Arial" charset="0"/>
              </a:rPr>
              <a:t>16 accident </a:t>
            </a:r>
            <a:r>
              <a:rPr lang="en-US" sz="2000" dirty="0" smtClean="0">
                <a:latin typeface="Arial" charset="0"/>
              </a:rPr>
              <a:t>victims</a:t>
            </a:r>
          </a:p>
          <a:p>
            <a:pPr marL="1188720" lvl="2" indent="-274320" fontAlgn="auto">
              <a:spcBef>
                <a:spcPts val="600"/>
              </a:spcBef>
              <a:spcAft>
                <a:spcPts val="0"/>
              </a:spcAft>
              <a:buClr>
                <a:schemeClr val="accent1"/>
              </a:buClr>
              <a:buSzPct val="76000"/>
              <a:buFont typeface="Wingdings 3"/>
              <a:buChar char=""/>
              <a:defRPr/>
            </a:pPr>
            <a:endParaRPr lang="en-US" sz="2000" dirty="0" smtClean="0">
              <a:latin typeface="Arial" charset="0"/>
            </a:endParaRPr>
          </a:p>
          <a:p>
            <a:pPr marL="274320" indent="-274320" algn="ctr" fontAlgn="auto">
              <a:spcBef>
                <a:spcPts val="600"/>
              </a:spcBef>
              <a:spcAft>
                <a:spcPts val="0"/>
              </a:spcAft>
              <a:buClr>
                <a:schemeClr val="accent1"/>
              </a:buClr>
              <a:buSzPct val="76000"/>
              <a:defRPr/>
            </a:pPr>
            <a:r>
              <a:rPr lang="en-US" sz="2000" b="1" dirty="0" smtClean="0"/>
              <a:t>Analyzed for Arsenic, Cadmium &amp; Lead</a:t>
            </a:r>
          </a:p>
          <a:p>
            <a:pPr marL="1188720" lvl="2" indent="-274320" fontAlgn="auto">
              <a:spcBef>
                <a:spcPts val="600"/>
              </a:spcBef>
              <a:spcAft>
                <a:spcPts val="0"/>
              </a:spcAft>
              <a:buClr>
                <a:schemeClr val="accent1"/>
              </a:buClr>
              <a:buSzPct val="76000"/>
              <a:buFont typeface="Wingdings 3"/>
              <a:buChar char=""/>
              <a:defRPr/>
            </a:pPr>
            <a:endParaRPr lang="en-US" sz="2000" dirty="0">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a:t>
            </a:r>
            <a:r>
              <a:rPr lang="en-US" sz="2400" b="1" kern="0" dirty="0" smtClean="0">
                <a:solidFill>
                  <a:schemeClr val="bg1"/>
                </a:solidFill>
                <a:latin typeface="Franklin Gothic Medium" pitchFamily="34" charset="0"/>
                <a:ea typeface="+mj-ea"/>
                <a:cs typeface="+mj-cs"/>
              </a:rPr>
              <a:t>POST MORTEM TISSUE</a:t>
            </a:r>
            <a:endParaRPr lang="en-US" sz="2400" b="1" kern="0" dirty="0">
              <a:solidFill>
                <a:schemeClr val="bg1"/>
              </a:solidFill>
              <a:latin typeface="Franklin Gothic Medium" pitchFamily="34" charset="0"/>
              <a:ea typeface="+mj-ea"/>
              <a:cs typeface="+mj-cs"/>
            </a:endParaRPr>
          </a:p>
        </p:txBody>
      </p:sp>
      <p:sp>
        <p:nvSpPr>
          <p:cNvPr id="17" name="7-Point Star 16"/>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TextBox 4"/>
          <p:cNvSpPr txBox="1"/>
          <p:nvPr/>
        </p:nvSpPr>
        <p:spPr>
          <a:xfrm>
            <a:off x="914400" y="1828800"/>
            <a:ext cx="5257800" cy="369332"/>
          </a:xfrm>
          <a:prstGeom prst="rect">
            <a:avLst/>
          </a:prstGeom>
          <a:noFill/>
        </p:spPr>
        <p:txBody>
          <a:bodyPr wrap="square" rtlCol="0">
            <a:spAutoFit/>
          </a:bodyPr>
          <a:lstStyle/>
          <a:p>
            <a:endParaRPr lang="en-US" dirty="0"/>
          </a:p>
        </p:txBody>
      </p:sp>
      <p:graphicFrame>
        <p:nvGraphicFramePr>
          <p:cNvPr id="9" name="Group 66"/>
          <p:cNvGraphicFramePr>
            <a:graphicFrameLocks noGrp="1"/>
          </p:cNvGraphicFramePr>
          <p:nvPr/>
        </p:nvGraphicFramePr>
        <p:xfrm>
          <a:off x="2362200" y="990600"/>
          <a:ext cx="5638800" cy="3840480"/>
        </p:xfrm>
        <a:graphic>
          <a:graphicData uri="http://schemas.openxmlformats.org/drawingml/2006/table">
            <a:tbl>
              <a:tblPr>
                <a:tableStyleId>{22838BEF-8BB2-4498-84A7-C5851F593DF1}</a:tableStyleId>
              </a:tblPr>
              <a:tblGrid>
                <a:gridCol w="1025236"/>
                <a:gridCol w="1025236"/>
                <a:gridCol w="1281546"/>
                <a:gridCol w="1153391"/>
                <a:gridCol w="1153391"/>
              </a:tblGrid>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latin typeface="Calibri" pitchFamily="34" charset="0"/>
                        </a:rPr>
                        <a:t>Arsenic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latin typeface="Calibri" pitchFamily="34" charset="0"/>
                        </a:rPr>
                        <a:t> (</a:t>
                      </a:r>
                      <a:r>
                        <a:rPr kumimoji="0" lang="en-US" sz="1800" b="1" u="none" strike="noStrike" cap="none" normalizeH="0" baseline="0" dirty="0" err="1" smtClean="0">
                          <a:ln>
                            <a:noFill/>
                          </a:ln>
                          <a:solidFill>
                            <a:schemeClr val="bg1"/>
                          </a:solidFill>
                          <a:effectLst/>
                          <a:latin typeface="Calibri" pitchFamily="34" charset="0"/>
                        </a:rPr>
                        <a:t>ug</a:t>
                      </a:r>
                      <a:r>
                        <a:rPr kumimoji="0" lang="en-US" sz="1800" b="1" u="none" strike="noStrike" cap="none" normalizeH="0" baseline="0" dirty="0" smtClean="0">
                          <a:ln>
                            <a:noFill/>
                          </a:ln>
                          <a:solidFill>
                            <a:schemeClr val="bg1"/>
                          </a:solidFill>
                          <a:effectLst/>
                          <a:latin typeface="Calibri" pitchFamily="34" charset="0"/>
                        </a:rPr>
                        <a:t>/g)</a:t>
                      </a:r>
                      <a:endParaRPr kumimoji="0" lang="en-US" sz="1800" b="1" i="0" u="none" strike="noStrike" cap="none" normalizeH="0" baseline="0" dirty="0" smtClean="0">
                        <a:ln>
                          <a:noFill/>
                        </a:ln>
                        <a:solidFill>
                          <a:schemeClr val="bg1"/>
                        </a:solidFill>
                        <a:effectLst/>
                        <a:latin typeface="Calibri" pitchFamily="34" charset="0"/>
                        <a:cs typeface="Times New Roman" pitchFamily="18" charset="0"/>
                      </a:endParaRPr>
                    </a:p>
                  </a:txBody>
                  <a:tcPr marL="0" marR="0" marT="0" marB="0"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latin typeface="Calibri" pitchFamily="34" charset="0"/>
                        </a:rPr>
                        <a:t>Cadmium (</a:t>
                      </a:r>
                      <a:r>
                        <a:rPr kumimoji="0" lang="en-US" sz="1800" b="1" u="none" strike="noStrike" cap="none" normalizeH="0" baseline="0" dirty="0" err="1" smtClean="0">
                          <a:ln>
                            <a:noFill/>
                          </a:ln>
                          <a:solidFill>
                            <a:schemeClr val="bg1"/>
                          </a:solidFill>
                          <a:effectLst/>
                          <a:latin typeface="Calibri" pitchFamily="34" charset="0"/>
                        </a:rPr>
                        <a:t>ug</a:t>
                      </a:r>
                      <a:r>
                        <a:rPr kumimoji="0" lang="en-US" sz="1800" b="1" u="none" strike="noStrike" cap="none" normalizeH="0" baseline="0" dirty="0" smtClean="0">
                          <a:ln>
                            <a:noFill/>
                          </a:ln>
                          <a:solidFill>
                            <a:schemeClr val="bg1"/>
                          </a:solidFill>
                          <a:effectLst/>
                          <a:latin typeface="Calibri" pitchFamily="34" charset="0"/>
                        </a:rPr>
                        <a:t>/g)</a:t>
                      </a:r>
                      <a:endParaRPr kumimoji="0" lang="en-US" sz="1800" b="1" i="0" u="none" strike="noStrike" cap="none" normalizeH="0" baseline="0" dirty="0" smtClean="0">
                        <a:ln>
                          <a:noFill/>
                        </a:ln>
                        <a:solidFill>
                          <a:schemeClr val="bg1"/>
                        </a:solidFill>
                        <a:effectLst/>
                        <a:latin typeface="Calibri" pitchFamily="34" charset="0"/>
                        <a:cs typeface="Times New Roman" pitchFamily="18" charset="0"/>
                      </a:endParaRPr>
                    </a:p>
                  </a:txBody>
                  <a:tcPr marL="0" marR="0" marT="0" marB="0"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latin typeface="Calibri" pitchFamily="34" charset="0"/>
                        </a:rPr>
                        <a:t>Lead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latin typeface="Calibri" pitchFamily="34" charset="0"/>
                        </a:rPr>
                        <a:t>(</a:t>
                      </a:r>
                      <a:r>
                        <a:rPr kumimoji="0" lang="en-US" sz="1800" b="1" u="none" strike="noStrike" cap="none" normalizeH="0" baseline="0" dirty="0" err="1" smtClean="0">
                          <a:ln>
                            <a:noFill/>
                          </a:ln>
                          <a:solidFill>
                            <a:schemeClr val="bg1"/>
                          </a:solidFill>
                          <a:effectLst/>
                          <a:latin typeface="Calibri" pitchFamily="34" charset="0"/>
                        </a:rPr>
                        <a:t>ug</a:t>
                      </a:r>
                      <a:r>
                        <a:rPr kumimoji="0" lang="en-US" sz="1800" b="1" u="none" strike="noStrike" cap="none" normalizeH="0" baseline="0" dirty="0" smtClean="0">
                          <a:ln>
                            <a:noFill/>
                          </a:ln>
                          <a:solidFill>
                            <a:schemeClr val="bg1"/>
                          </a:solidFill>
                          <a:effectLst/>
                          <a:latin typeface="Calibri" pitchFamily="34" charset="0"/>
                        </a:rPr>
                        <a:t>/g)</a:t>
                      </a:r>
                      <a:endParaRPr kumimoji="0" lang="en-US" sz="1800" b="1" i="0" u="none" strike="noStrike" cap="none" normalizeH="0" baseline="0" dirty="0" smtClean="0">
                        <a:ln>
                          <a:noFill/>
                        </a:ln>
                        <a:solidFill>
                          <a:schemeClr val="bg1"/>
                        </a:solidFill>
                        <a:effectLst/>
                        <a:latin typeface="Calibri" pitchFamily="34" charset="0"/>
                        <a:cs typeface="Times New Roman" pitchFamily="18" charset="0"/>
                      </a:endParaRPr>
                    </a:p>
                  </a:txBody>
                  <a:tcPr marL="0" marR="0" marT="0" marB="0" horzOverflow="overflow">
                    <a:solidFill>
                      <a:schemeClr val="accent5">
                        <a:lumMod val="75000"/>
                      </a:schemeClr>
                    </a:solidFill>
                  </a:tcPr>
                </a:tc>
              </a:tr>
              <a:tr h="246459">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Kidney</a:t>
                      </a: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Mean</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885.54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4.04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0.89</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Median</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152.62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2.34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0.6</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Minimum</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19.28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0.0384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0.01</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Maximum</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7458.54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14.16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2.54</a:t>
                      </a:r>
                    </a:p>
                  </a:txBody>
                  <a:tcPr marL="0" marR="0" marT="0" marB="0" horzOverflow="overflow"/>
                </a:tc>
              </a:tr>
              <a:tr h="246459">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Liver</a:t>
                      </a: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Mean</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165.39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5.38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4.56</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Median</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117.19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2.42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3.93</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Minimum</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22.22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0.13</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0.98</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Maximum</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1471.41</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26.16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13.33</a:t>
                      </a:r>
                    </a:p>
                  </a:txBody>
                  <a:tcPr marL="0" marR="0" marT="0" marB="0" horzOverflow="overflow"/>
                </a:tc>
              </a:tr>
              <a:tr h="246459">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Bone</a:t>
                      </a: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Mean</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8.68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6.47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64.04</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Median</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4.87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4.34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47.13</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Minimum</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0.82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0.47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2.11</a:t>
                      </a:r>
                    </a:p>
                  </a:txBody>
                  <a:tcPr marL="0" marR="0" marT="0" marB="0" horzOverflow="overflow"/>
                </a:tc>
              </a:tr>
              <a:tr h="24645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Calibri" pitchFamily="34" charset="0"/>
                        </a:rPr>
                        <a:t>Maximum</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70.66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28.84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233.92</a:t>
                      </a:r>
                    </a:p>
                  </a:txBody>
                  <a:tcPr marL="0" marR="0" marT="0" marB="0" horzOverflow="overflow"/>
                </a:tc>
              </a:tr>
            </a:tbl>
          </a:graphicData>
        </a:graphic>
      </p:graphicFrame>
      <p:sp>
        <p:nvSpPr>
          <p:cNvPr id="10" name="TextBox 9"/>
          <p:cNvSpPr txBox="1"/>
          <p:nvPr/>
        </p:nvSpPr>
        <p:spPr>
          <a:xfrm>
            <a:off x="609600" y="4876800"/>
            <a:ext cx="7391400" cy="2400657"/>
          </a:xfrm>
          <a:prstGeom prst="rect">
            <a:avLst/>
          </a:prstGeom>
          <a:noFill/>
        </p:spPr>
        <p:txBody>
          <a:bodyPr wrap="square" rtlCol="0">
            <a:spAutoFit/>
          </a:bodyPr>
          <a:lstStyle/>
          <a:p>
            <a:pPr marL="274320" indent="-274320" fontAlgn="auto">
              <a:spcBef>
                <a:spcPts val="600"/>
              </a:spcBef>
              <a:spcAft>
                <a:spcPts val="0"/>
              </a:spcAft>
              <a:buClr>
                <a:schemeClr val="accent1"/>
              </a:buClr>
              <a:buSzPct val="76000"/>
              <a:buFont typeface="Wingdings 3"/>
              <a:buChar char=""/>
              <a:defRPr/>
            </a:pPr>
            <a:r>
              <a:rPr lang="en-US" sz="2000" b="1" dirty="0" smtClean="0"/>
              <a:t>Cadmium</a:t>
            </a:r>
            <a:r>
              <a:rPr lang="en-US" sz="2000" dirty="0" smtClean="0"/>
              <a:t> &amp; </a:t>
            </a:r>
            <a:r>
              <a:rPr lang="en-US" sz="2000" b="1" dirty="0" smtClean="0"/>
              <a:t>Lead</a:t>
            </a:r>
            <a:r>
              <a:rPr lang="en-US" sz="2000" dirty="0" smtClean="0"/>
              <a:t> contents in </a:t>
            </a:r>
            <a:r>
              <a:rPr lang="en-US" sz="2000" i="1" dirty="0" smtClean="0"/>
              <a:t>bone</a:t>
            </a:r>
            <a:r>
              <a:rPr lang="en-US" sz="2000" dirty="0" smtClean="0"/>
              <a:t> tissues of known </a:t>
            </a:r>
            <a:r>
              <a:rPr lang="en-US" sz="2000" dirty="0" err="1" smtClean="0"/>
              <a:t>CKDu</a:t>
            </a:r>
            <a:r>
              <a:rPr lang="en-US" sz="2000" dirty="0" smtClean="0"/>
              <a:t> patients were higher  than that for controls</a:t>
            </a:r>
          </a:p>
          <a:p>
            <a:pPr marL="274320" indent="-274320" fontAlgn="auto">
              <a:spcBef>
                <a:spcPts val="600"/>
              </a:spcBef>
              <a:spcAft>
                <a:spcPts val="0"/>
              </a:spcAft>
              <a:buClr>
                <a:schemeClr val="accent1"/>
              </a:buClr>
              <a:buSzPct val="76000"/>
              <a:buFont typeface="Wingdings 3"/>
              <a:buChar char=""/>
              <a:defRPr/>
            </a:pPr>
            <a:r>
              <a:rPr lang="en-US" sz="2000" dirty="0" smtClean="0"/>
              <a:t>No significant difference in levels of </a:t>
            </a:r>
            <a:r>
              <a:rPr lang="en-US" sz="2000" b="1" dirty="0" smtClean="0"/>
              <a:t>Arsenic</a:t>
            </a:r>
            <a:r>
              <a:rPr lang="en-US" sz="2000" dirty="0" smtClean="0"/>
              <a:t> in bones of cases &amp; controls</a:t>
            </a:r>
          </a:p>
          <a:p>
            <a:pPr marL="274320" indent="-274320" fontAlgn="auto">
              <a:spcBef>
                <a:spcPts val="600"/>
              </a:spcBef>
              <a:spcAft>
                <a:spcPts val="0"/>
              </a:spcAft>
              <a:buClr>
                <a:schemeClr val="accent1"/>
              </a:buClr>
              <a:buSzPct val="76000"/>
              <a:buFont typeface="Wingdings 3"/>
              <a:buChar char=""/>
              <a:defRPr/>
            </a:pPr>
            <a:r>
              <a:rPr lang="en-US" sz="2000" dirty="0" smtClean="0"/>
              <a:t>No significant difference in levels of all 3 metals in </a:t>
            </a:r>
            <a:r>
              <a:rPr lang="en-US" sz="2000" i="1" dirty="0" smtClean="0"/>
              <a:t>kidney cortex </a:t>
            </a:r>
            <a:r>
              <a:rPr lang="en-US" sz="2000" dirty="0" smtClean="0"/>
              <a:t>&amp; </a:t>
            </a:r>
            <a:r>
              <a:rPr lang="en-US" sz="2000" i="1" dirty="0" smtClean="0"/>
              <a:t>liver tissues </a:t>
            </a:r>
            <a:r>
              <a:rPr lang="en-US" sz="2000" dirty="0" smtClean="0"/>
              <a:t>of cases &amp; controls</a:t>
            </a:r>
          </a:p>
          <a:p>
            <a:endParaRPr lang="en-US"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2"/>
          <p:cNvSpPr>
            <a:spLocks noGrp="1"/>
          </p:cNvSpPr>
          <p:nvPr>
            <p:ph sz="quarter" idx="1"/>
          </p:nvPr>
        </p:nvSpPr>
        <p:spPr>
          <a:xfrm>
            <a:off x="304800" y="1066800"/>
            <a:ext cx="8229600" cy="4937125"/>
          </a:xfrm>
        </p:spPr>
        <p:txBody>
          <a:bodyPr/>
          <a:lstStyle/>
          <a:p>
            <a:pPr eaLnBrk="1" hangingPunct="1"/>
            <a:endParaRPr lang="en-US" smtClean="0"/>
          </a:p>
          <a:p>
            <a:pPr eaLnBrk="1" hangingPunct="1"/>
            <a:endParaRPr lang="en-US" smtClean="0"/>
          </a:p>
        </p:txBody>
      </p:sp>
      <p:grpSp>
        <p:nvGrpSpPr>
          <p:cNvPr id="2" name="Group 3"/>
          <p:cNvGrpSpPr/>
          <p:nvPr/>
        </p:nvGrpSpPr>
        <p:grpSpPr>
          <a:xfrm>
            <a:off x="1219200" y="228600"/>
            <a:ext cx="6334125" cy="774348"/>
            <a:chOff x="1789024" y="1007629"/>
            <a:chExt cx="6334125" cy="774348"/>
          </a:xfrm>
          <a:scene3d>
            <a:camera prst="orthographicFront"/>
            <a:lightRig rig="threePt" dir="t">
              <a:rot lat="0" lon="0" rev="7500000"/>
            </a:lightRig>
          </a:scene3d>
        </p:grpSpPr>
        <p:sp>
          <p:nvSpPr>
            <p:cNvPr id="5" name="Pentagon 4"/>
            <p:cNvSpPr/>
            <p:nvPr/>
          </p:nvSpPr>
          <p:spPr>
            <a:xfrm rot="10800000">
              <a:off x="1789024" y="100762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2614" y="100762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Analytical &amp; Environmental Studies</a:t>
              </a:r>
            </a:p>
          </p:txBody>
        </p:sp>
      </p:grpSp>
      <p:sp>
        <p:nvSpPr>
          <p:cNvPr id="7" name="Oval 6"/>
          <p:cNvSpPr/>
          <p:nvPr/>
        </p:nvSpPr>
        <p:spPr>
          <a:xfrm>
            <a:off x="5334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2646"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Ib</a:t>
            </a:r>
          </a:p>
        </p:txBody>
      </p:sp>
      <p:graphicFrame>
        <p:nvGraphicFramePr>
          <p:cNvPr id="9" name="Diagram 8"/>
          <p:cNvGraphicFramePr/>
          <p:nvPr/>
        </p:nvGraphicFramePr>
        <p:xfrm>
          <a:off x="0" y="15240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28600" y="1447800"/>
            <a:ext cx="3200400" cy="584200"/>
          </a:xfrm>
          <a:prstGeom prst="rect">
            <a:avLst/>
          </a:prstGeom>
          <a:noFill/>
        </p:spPr>
        <p:txBody>
          <a:bodyPr>
            <a:spAutoFit/>
          </a:bodyPr>
          <a:lstStyle/>
          <a:p>
            <a:pPr>
              <a:defRPr/>
            </a:pPr>
            <a:r>
              <a:rPr lang="en-US" sz="3200" dirty="0">
                <a:latin typeface="+mn-lt"/>
              </a:rPr>
              <a:t>Completed….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3000" y="76200"/>
            <a:ext cx="6334125" cy="774348"/>
            <a:chOff x="1789024" y="2013125"/>
            <a:chExt cx="6334125" cy="774348"/>
          </a:xfrm>
          <a:scene3d>
            <a:camera prst="orthographicFront"/>
            <a:lightRig rig="threePt" dir="t">
              <a:rot lat="0" lon="0" rev="7500000"/>
            </a:lightRig>
          </a:scene3d>
        </p:grpSpPr>
        <p:sp>
          <p:nvSpPr>
            <p:cNvPr id="5" name="Pentagon 4"/>
            <p:cNvSpPr/>
            <p:nvPr/>
          </p:nvSpPr>
          <p:spPr>
            <a:xfrm rot="10800000">
              <a:off x="1789024" y="2013125"/>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2614" y="2013125"/>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Hospital Based CKD registry</a:t>
              </a:r>
            </a:p>
          </p:txBody>
        </p:sp>
      </p:grpSp>
      <p:sp>
        <p:nvSpPr>
          <p:cNvPr id="7" name="Oval 6"/>
          <p:cNvSpPr/>
          <p:nvPr/>
        </p:nvSpPr>
        <p:spPr>
          <a:xfrm>
            <a:off x="521052" y="762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4693" name="TextBox 7"/>
          <p:cNvSpPr txBox="1">
            <a:spLocks noChangeArrowheads="1"/>
          </p:cNvSpPr>
          <p:nvPr/>
        </p:nvSpPr>
        <p:spPr bwMode="auto">
          <a:xfrm>
            <a:off x="609600" y="53975"/>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Ic</a:t>
            </a:r>
          </a:p>
        </p:txBody>
      </p:sp>
      <p:sp>
        <p:nvSpPr>
          <p:cNvPr id="9" name="Content Placeholder 2"/>
          <p:cNvSpPr txBox="1">
            <a:spLocks/>
          </p:cNvSpPr>
          <p:nvPr/>
        </p:nvSpPr>
        <p:spPr>
          <a:xfrm>
            <a:off x="0" y="914400"/>
            <a:ext cx="6096000" cy="5943600"/>
          </a:xfrm>
          <a:prstGeom prst="rect">
            <a:avLst/>
          </a:prstGeom>
        </p:spPr>
        <p:txBody>
          <a:bodyPr/>
          <a:lstStyle/>
          <a:p>
            <a:pPr marL="495300" indent="-495300" fontAlgn="auto">
              <a:spcBef>
                <a:spcPts val="600"/>
              </a:spcBef>
              <a:spcAft>
                <a:spcPts val="600"/>
              </a:spcAft>
              <a:buClr>
                <a:schemeClr val="accent1"/>
              </a:buClr>
              <a:buSzPct val="76000"/>
              <a:buFont typeface="Wingdings" pitchFamily="2" charset="2"/>
              <a:buNone/>
              <a:defRPr/>
            </a:pPr>
            <a:r>
              <a:rPr lang="en-US" sz="2200" b="1" dirty="0">
                <a:latin typeface="+mn-lt"/>
              </a:rPr>
              <a:t>Main objectives: </a:t>
            </a:r>
          </a:p>
          <a:p>
            <a:pPr marL="495300" indent="-495300" fontAlgn="auto">
              <a:spcBef>
                <a:spcPts val="600"/>
              </a:spcBef>
              <a:spcAft>
                <a:spcPts val="600"/>
              </a:spcAft>
              <a:buClr>
                <a:schemeClr val="accent1"/>
              </a:buClr>
              <a:buSzPct val="76000"/>
              <a:buFont typeface="Wingdings 3"/>
              <a:buChar char=""/>
              <a:defRPr/>
            </a:pPr>
            <a:r>
              <a:rPr lang="en-US" sz="2200" dirty="0">
                <a:latin typeface="+mn-lt"/>
              </a:rPr>
              <a:t>To characterize CKD / </a:t>
            </a:r>
            <a:r>
              <a:rPr lang="en-US" sz="2200" dirty="0" err="1">
                <a:latin typeface="+mn-lt"/>
              </a:rPr>
              <a:t>CKDu</a:t>
            </a:r>
            <a:r>
              <a:rPr lang="en-US" sz="2200" dirty="0">
                <a:latin typeface="+mn-lt"/>
              </a:rPr>
              <a:t> population attending renal clinics in :</a:t>
            </a: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endParaRPr lang="en-US" sz="2200" dirty="0">
              <a:latin typeface="+mn-lt"/>
            </a:endParaRPr>
          </a:p>
          <a:p>
            <a:pPr marL="495300" indent="-495300" fontAlgn="auto">
              <a:spcBef>
                <a:spcPts val="600"/>
              </a:spcBef>
              <a:spcAft>
                <a:spcPts val="600"/>
              </a:spcAft>
              <a:buClr>
                <a:schemeClr val="accent1"/>
              </a:buClr>
              <a:buSzPct val="76000"/>
              <a:buFont typeface="Wingdings 3"/>
              <a:buChar char=""/>
              <a:defRPr/>
            </a:pPr>
            <a:r>
              <a:rPr lang="en-US" sz="2200" dirty="0">
                <a:latin typeface="+mn-lt"/>
              </a:rPr>
              <a:t>Database created with following:</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Basic socio-demographics</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Lifestyle </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Environmental factors,</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Anthropometry </a:t>
            </a:r>
          </a:p>
          <a:p>
            <a:pPr marL="952500" lvl="1" indent="-495300" fontAlgn="auto">
              <a:spcBef>
                <a:spcPts val="0"/>
              </a:spcBef>
              <a:spcAft>
                <a:spcPts val="0"/>
              </a:spcAft>
              <a:buClr>
                <a:schemeClr val="accent1"/>
              </a:buClr>
              <a:buSzPct val="76000"/>
              <a:buFont typeface="Wingdings 3"/>
              <a:buChar char=""/>
              <a:defRPr/>
            </a:pPr>
            <a:r>
              <a:rPr lang="en-US" sz="2200" dirty="0">
                <a:latin typeface="+mn-lt"/>
              </a:rPr>
              <a:t>Results of lab investigations</a:t>
            </a:r>
          </a:p>
        </p:txBody>
      </p:sp>
      <p:pic>
        <p:nvPicPr>
          <p:cNvPr id="114695" name="Picture 2" descr="DSC00039"/>
          <p:cNvPicPr>
            <a:picLocks noChangeAspect="1" noChangeArrowheads="1"/>
          </p:cNvPicPr>
          <p:nvPr/>
        </p:nvPicPr>
        <p:blipFill>
          <a:blip r:embed="rId3" cstate="print">
            <a:lum bright="20000"/>
          </a:blip>
          <a:srcRect/>
          <a:stretch>
            <a:fillRect/>
          </a:stretch>
        </p:blipFill>
        <p:spPr bwMode="auto">
          <a:xfrm>
            <a:off x="5791200" y="2057400"/>
            <a:ext cx="2997200" cy="2325688"/>
          </a:xfrm>
          <a:prstGeom prst="rect">
            <a:avLst/>
          </a:prstGeom>
          <a:noFill/>
          <a:ln w="9525">
            <a:noFill/>
            <a:miter lim="800000"/>
            <a:headEnd/>
            <a:tailEnd/>
          </a:ln>
        </p:spPr>
      </p:pic>
      <p:sp>
        <p:nvSpPr>
          <p:cNvPr id="11" name="TextBox 10"/>
          <p:cNvSpPr txBox="1"/>
          <p:nvPr/>
        </p:nvSpPr>
        <p:spPr>
          <a:xfrm>
            <a:off x="914400" y="2178050"/>
            <a:ext cx="3886200" cy="1784350"/>
          </a:xfrm>
          <a:prstGeom prst="rect">
            <a:avLst/>
          </a:prstGeom>
          <a:solidFill>
            <a:schemeClr val="bg2"/>
          </a:solidFill>
        </p:spPr>
        <p:txBody>
          <a:bodyPr>
            <a:spAutoFit/>
          </a:bodyPr>
          <a:lstStyle/>
          <a:p>
            <a:pPr marL="1409700" lvl="2" indent="-495300" fontAlgn="auto">
              <a:spcBef>
                <a:spcPts val="600"/>
              </a:spcBef>
              <a:spcAft>
                <a:spcPts val="600"/>
              </a:spcAft>
              <a:buClr>
                <a:schemeClr val="accent1"/>
              </a:buClr>
              <a:buSzPct val="76000"/>
              <a:defRPr/>
            </a:pPr>
            <a:r>
              <a:rPr lang="en-US" sz="2000" b="1" dirty="0" err="1">
                <a:solidFill>
                  <a:schemeClr val="bg2">
                    <a:lumMod val="50000"/>
                  </a:schemeClr>
                </a:solidFill>
                <a:latin typeface="Arial" charset="0"/>
              </a:rPr>
              <a:t>Medawachchiya</a:t>
            </a:r>
            <a:r>
              <a:rPr lang="en-US" sz="2000" b="1" dirty="0">
                <a:solidFill>
                  <a:schemeClr val="bg2">
                    <a:lumMod val="50000"/>
                  </a:schemeClr>
                </a:solidFill>
                <a:latin typeface="Arial" charset="0"/>
              </a:rPr>
              <a:t> DH</a:t>
            </a:r>
          </a:p>
          <a:p>
            <a:pPr marL="1409700" lvl="2" indent="-495300" fontAlgn="auto">
              <a:spcBef>
                <a:spcPts val="600"/>
              </a:spcBef>
              <a:spcAft>
                <a:spcPts val="600"/>
              </a:spcAft>
              <a:buClr>
                <a:schemeClr val="accent1"/>
              </a:buClr>
              <a:buSzPct val="76000"/>
              <a:defRPr/>
            </a:pPr>
            <a:r>
              <a:rPr lang="en-US" sz="2000" b="1" dirty="0" err="1">
                <a:solidFill>
                  <a:schemeClr val="bg2">
                    <a:lumMod val="50000"/>
                  </a:schemeClr>
                </a:solidFill>
                <a:latin typeface="Arial" charset="0"/>
              </a:rPr>
              <a:t>Medirigiriya</a:t>
            </a:r>
            <a:r>
              <a:rPr lang="en-US" sz="2000" b="1" dirty="0">
                <a:solidFill>
                  <a:schemeClr val="bg2">
                    <a:lumMod val="50000"/>
                  </a:schemeClr>
                </a:solidFill>
                <a:latin typeface="Arial" charset="0"/>
              </a:rPr>
              <a:t> BH</a:t>
            </a:r>
          </a:p>
          <a:p>
            <a:pPr marL="1409700" lvl="2" indent="-495300" fontAlgn="auto">
              <a:spcBef>
                <a:spcPts val="600"/>
              </a:spcBef>
              <a:spcAft>
                <a:spcPts val="600"/>
              </a:spcAft>
              <a:buClr>
                <a:schemeClr val="accent1"/>
              </a:buClr>
              <a:buSzPct val="76000"/>
              <a:defRPr/>
            </a:pPr>
            <a:r>
              <a:rPr lang="en-US" sz="2000" b="1" dirty="0">
                <a:solidFill>
                  <a:schemeClr val="bg2">
                    <a:lumMod val="50000"/>
                  </a:schemeClr>
                </a:solidFill>
                <a:latin typeface="Arial" charset="0"/>
              </a:rPr>
              <a:t>Anuradhapura GH</a:t>
            </a:r>
          </a:p>
          <a:p>
            <a:pPr marL="1409700" lvl="2" indent="-495300" fontAlgn="auto">
              <a:spcBef>
                <a:spcPts val="600"/>
              </a:spcBef>
              <a:spcAft>
                <a:spcPts val="600"/>
              </a:spcAft>
              <a:buClr>
                <a:schemeClr val="accent1"/>
              </a:buClr>
              <a:buSzPct val="76000"/>
              <a:defRPr/>
            </a:pPr>
            <a:r>
              <a:rPr lang="en-US" sz="2000" b="1" dirty="0" err="1">
                <a:solidFill>
                  <a:schemeClr val="bg2">
                    <a:lumMod val="50000"/>
                  </a:schemeClr>
                </a:solidFill>
                <a:latin typeface="Arial" charset="0"/>
              </a:rPr>
              <a:t>Polonnaruwa</a:t>
            </a:r>
            <a:r>
              <a:rPr lang="en-US" sz="2000" b="1" dirty="0">
                <a:solidFill>
                  <a:schemeClr val="bg2">
                    <a:lumMod val="50000"/>
                  </a:schemeClr>
                </a:solidFill>
                <a:latin typeface="Arial" charset="0"/>
              </a:rPr>
              <a:t> GH</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CKD REGISTRY</a:t>
            </a:r>
          </a:p>
        </p:txBody>
      </p:sp>
      <p:pic>
        <p:nvPicPr>
          <p:cNvPr id="116740" name="Picture 3"/>
          <p:cNvPicPr>
            <a:picLocks noChangeAspect="1" noChangeArrowheads="1"/>
          </p:cNvPicPr>
          <p:nvPr/>
        </p:nvPicPr>
        <p:blipFill>
          <a:blip r:embed="rId3" cstate="print">
            <a:clrChange>
              <a:clrFrom>
                <a:srgbClr val="FFFFFF"/>
              </a:clrFrom>
              <a:clrTo>
                <a:srgbClr val="FFFFFF">
                  <a:alpha val="0"/>
                </a:srgbClr>
              </a:clrTo>
            </a:clrChange>
          </a:blip>
          <a:srcRect l="4665" t="24713" r="3017" b="7097"/>
          <a:stretch>
            <a:fillRect/>
          </a:stretch>
        </p:blipFill>
        <p:spPr bwMode="auto">
          <a:xfrm>
            <a:off x="5829300" y="3276600"/>
            <a:ext cx="3314700" cy="1981200"/>
          </a:xfrm>
          <a:prstGeom prst="rect">
            <a:avLst/>
          </a:prstGeom>
          <a:noFill/>
          <a:ln w="9525">
            <a:noFill/>
            <a:miter lim="800000"/>
            <a:headEnd/>
            <a:tailEnd/>
          </a:ln>
        </p:spPr>
      </p:pic>
      <p:sp>
        <p:nvSpPr>
          <p:cNvPr id="9" name="TextBox 8"/>
          <p:cNvSpPr txBox="1"/>
          <p:nvPr/>
        </p:nvSpPr>
        <p:spPr>
          <a:xfrm>
            <a:off x="76200" y="5105400"/>
            <a:ext cx="6781800" cy="1016000"/>
          </a:xfrm>
          <a:prstGeom prst="rect">
            <a:avLst/>
          </a:prstGeom>
          <a:solidFill>
            <a:schemeClr val="tx2">
              <a:lumMod val="40000"/>
              <a:lumOff val="60000"/>
            </a:schemeClr>
          </a:solidFill>
        </p:spPr>
        <p:txBody>
          <a:bodyPr>
            <a:spAutoFit/>
          </a:bodyPr>
          <a:lstStyle/>
          <a:p>
            <a:pPr>
              <a:defRPr/>
            </a:pPr>
            <a:r>
              <a:rPr lang="en-US" sz="2000" dirty="0">
                <a:latin typeface="Arial Rounded MT Bold" pitchFamily="34" charset="0"/>
              </a:rPr>
              <a:t>Cases Registered in the hospital registry - 1997</a:t>
            </a:r>
          </a:p>
          <a:p>
            <a:pPr>
              <a:defRPr/>
            </a:pPr>
            <a:endParaRPr lang="en-US" sz="2000" dirty="0">
              <a:latin typeface="Arial Rounded MT Bold" pitchFamily="34" charset="0"/>
            </a:endParaRPr>
          </a:p>
          <a:p>
            <a:pPr>
              <a:defRPr/>
            </a:pPr>
            <a:r>
              <a:rPr lang="en-US" sz="2000" dirty="0">
                <a:latin typeface="Arial Rounded MT Bold" pitchFamily="34" charset="0"/>
              </a:rPr>
              <a:t>True </a:t>
            </a:r>
            <a:r>
              <a:rPr lang="en-US" sz="2000" dirty="0" err="1">
                <a:latin typeface="Arial Rounded MT Bold" pitchFamily="34" charset="0"/>
              </a:rPr>
              <a:t>CKDu</a:t>
            </a:r>
            <a:r>
              <a:rPr lang="en-US" sz="2000" dirty="0">
                <a:latin typeface="Arial Rounded MT Bold" pitchFamily="34" charset="0"/>
              </a:rPr>
              <a:t> cases                                              -  775 (39%)</a:t>
            </a:r>
          </a:p>
        </p:txBody>
      </p:sp>
      <p:pic>
        <p:nvPicPr>
          <p:cNvPr id="11674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1676400"/>
            <a:ext cx="5989638" cy="3276600"/>
          </a:xfrm>
          <a:prstGeom prst="rect">
            <a:avLst/>
          </a:prstGeom>
          <a:noFill/>
          <a:ln w="9525">
            <a:noFill/>
            <a:miter lim="800000"/>
            <a:headEnd/>
            <a:tailEnd/>
          </a:ln>
        </p:spPr>
      </p:pic>
      <p:sp>
        <p:nvSpPr>
          <p:cNvPr id="14" name="TextBox 13"/>
          <p:cNvSpPr txBox="1"/>
          <p:nvPr/>
        </p:nvSpPr>
        <p:spPr>
          <a:xfrm>
            <a:off x="0" y="2401888"/>
            <a:ext cx="1828800" cy="646112"/>
          </a:xfrm>
          <a:prstGeom prst="rect">
            <a:avLst/>
          </a:prstGeom>
          <a:solidFill>
            <a:schemeClr val="bg1"/>
          </a:solidFill>
        </p:spPr>
        <p:txBody>
          <a:bodyPr>
            <a:spAutoFit/>
          </a:bodyPr>
          <a:lstStyle/>
          <a:p>
            <a:pPr algn="ctr">
              <a:defRPr/>
            </a:pPr>
            <a:r>
              <a:rPr lang="en-US" dirty="0" err="1">
                <a:latin typeface="+mn-lt"/>
              </a:rPr>
              <a:t>Polonnaruwa</a:t>
            </a:r>
            <a:r>
              <a:rPr lang="en-US" dirty="0">
                <a:latin typeface="+mn-lt"/>
              </a:rPr>
              <a:t> GH</a:t>
            </a:r>
          </a:p>
          <a:p>
            <a:pPr algn="ctr">
              <a:defRPr/>
            </a:pPr>
            <a:r>
              <a:rPr lang="en-US" dirty="0">
                <a:latin typeface="+mn-lt"/>
              </a:rPr>
              <a:t>14%</a:t>
            </a:r>
          </a:p>
        </p:txBody>
      </p:sp>
      <p:sp>
        <p:nvSpPr>
          <p:cNvPr id="15" name="TextBox 14"/>
          <p:cNvSpPr txBox="1"/>
          <p:nvPr/>
        </p:nvSpPr>
        <p:spPr>
          <a:xfrm>
            <a:off x="1447800" y="1563688"/>
            <a:ext cx="2209800" cy="646112"/>
          </a:xfrm>
          <a:prstGeom prst="rect">
            <a:avLst/>
          </a:prstGeom>
          <a:solidFill>
            <a:schemeClr val="bg1"/>
          </a:solidFill>
        </p:spPr>
        <p:txBody>
          <a:bodyPr>
            <a:spAutoFit/>
          </a:bodyPr>
          <a:lstStyle/>
          <a:p>
            <a:pPr algn="ctr">
              <a:defRPr/>
            </a:pPr>
            <a:r>
              <a:rPr lang="en-US" dirty="0" err="1">
                <a:latin typeface="+mn-lt"/>
              </a:rPr>
              <a:t>Medawachchiya</a:t>
            </a:r>
            <a:r>
              <a:rPr lang="en-US" dirty="0">
                <a:latin typeface="+mn-lt"/>
              </a:rPr>
              <a:t> DH</a:t>
            </a:r>
          </a:p>
          <a:p>
            <a:pPr algn="ctr">
              <a:defRPr/>
            </a:pPr>
            <a:r>
              <a:rPr lang="en-US" dirty="0">
                <a:latin typeface="+mn-lt"/>
              </a:rPr>
              <a:t>13%</a:t>
            </a:r>
          </a:p>
        </p:txBody>
      </p:sp>
      <p:sp>
        <p:nvSpPr>
          <p:cNvPr id="16" name="TextBox 15"/>
          <p:cNvSpPr txBox="1"/>
          <p:nvPr/>
        </p:nvSpPr>
        <p:spPr>
          <a:xfrm>
            <a:off x="5257800" y="1828800"/>
            <a:ext cx="2209800" cy="646113"/>
          </a:xfrm>
          <a:prstGeom prst="rect">
            <a:avLst/>
          </a:prstGeom>
          <a:solidFill>
            <a:schemeClr val="bg1"/>
          </a:solidFill>
        </p:spPr>
        <p:txBody>
          <a:bodyPr>
            <a:spAutoFit/>
          </a:bodyPr>
          <a:lstStyle/>
          <a:p>
            <a:pPr algn="ctr">
              <a:defRPr/>
            </a:pPr>
            <a:r>
              <a:rPr lang="en-US" dirty="0" err="1">
                <a:latin typeface="+mn-lt"/>
              </a:rPr>
              <a:t>Medirigiriya</a:t>
            </a:r>
            <a:r>
              <a:rPr lang="en-US" dirty="0">
                <a:latin typeface="+mn-lt"/>
              </a:rPr>
              <a:t> BH</a:t>
            </a:r>
          </a:p>
          <a:p>
            <a:pPr algn="ctr">
              <a:defRPr/>
            </a:pPr>
            <a:r>
              <a:rPr lang="en-US" dirty="0">
                <a:latin typeface="+mn-lt"/>
              </a:rPr>
              <a:t>25%</a:t>
            </a:r>
          </a:p>
        </p:txBody>
      </p:sp>
      <p:sp>
        <p:nvSpPr>
          <p:cNvPr id="17" name="TextBox 16"/>
          <p:cNvSpPr txBox="1"/>
          <p:nvPr/>
        </p:nvSpPr>
        <p:spPr>
          <a:xfrm>
            <a:off x="2514600" y="4495800"/>
            <a:ext cx="2209800" cy="646113"/>
          </a:xfrm>
          <a:prstGeom prst="rect">
            <a:avLst/>
          </a:prstGeom>
          <a:solidFill>
            <a:schemeClr val="bg1"/>
          </a:solidFill>
        </p:spPr>
        <p:txBody>
          <a:bodyPr>
            <a:spAutoFit/>
          </a:bodyPr>
          <a:lstStyle/>
          <a:p>
            <a:pPr algn="ctr">
              <a:defRPr/>
            </a:pPr>
            <a:r>
              <a:rPr lang="en-US" dirty="0">
                <a:latin typeface="+mn-lt"/>
              </a:rPr>
              <a:t>Anuradhapura GH</a:t>
            </a:r>
          </a:p>
          <a:p>
            <a:pPr algn="ctr">
              <a:defRPr/>
            </a:pPr>
            <a:r>
              <a:rPr lang="en-US" dirty="0">
                <a:latin typeface="+mn-lt"/>
              </a:rPr>
              <a:t>48%</a:t>
            </a:r>
          </a:p>
        </p:txBody>
      </p:sp>
      <p:sp>
        <p:nvSpPr>
          <p:cNvPr id="18" name="TextBox 17"/>
          <p:cNvSpPr txBox="1">
            <a:spLocks noChangeArrowheads="1"/>
          </p:cNvSpPr>
          <p:nvPr/>
        </p:nvSpPr>
        <p:spPr bwMode="auto">
          <a:xfrm>
            <a:off x="6324600" y="3549650"/>
            <a:ext cx="990600" cy="641350"/>
          </a:xfrm>
          <a:prstGeom prst="rect">
            <a:avLst/>
          </a:prstGeom>
          <a:noFill/>
          <a:ln>
            <a:noFill/>
          </a:ln>
          <a:extLst>
            <a:ext uri="{909E8E84-426E-40DD-AFC4-6F175D3DCCD1}"/>
            <a:ext uri="{91240B29-F687-4F45-9708-019B960494DF}"/>
          </a:extLst>
        </p:spPr>
        <p:txBody>
          <a:bodyPr>
            <a:spAutoFit/>
          </a:bodyPr>
          <a:lstStyle/>
          <a:p>
            <a:pPr algn="ctr">
              <a:defRPr/>
            </a:pPr>
            <a:r>
              <a:rPr lang="en-US" dirty="0">
                <a:latin typeface="+mn-lt"/>
              </a:rPr>
              <a:t>Female</a:t>
            </a:r>
          </a:p>
          <a:p>
            <a:pPr algn="ctr">
              <a:defRPr/>
            </a:pPr>
            <a:r>
              <a:rPr lang="en-US" dirty="0">
                <a:latin typeface="+mn-lt"/>
              </a:rPr>
              <a:t> 28%</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1" name="TextBox 20"/>
          <p:cNvSpPr txBox="1">
            <a:spLocks noChangeArrowheads="1"/>
          </p:cNvSpPr>
          <p:nvPr/>
        </p:nvSpPr>
        <p:spPr bwMode="auto">
          <a:xfrm>
            <a:off x="7620000" y="3886200"/>
            <a:ext cx="838200" cy="641350"/>
          </a:xfrm>
          <a:prstGeom prst="rect">
            <a:avLst/>
          </a:prstGeom>
          <a:noFill/>
          <a:ln>
            <a:noFill/>
          </a:ln>
          <a:extLst>
            <a:ext uri="{909E8E84-426E-40DD-AFC4-6F175D3DCCD1}"/>
            <a:ext uri="{91240B29-F687-4F45-9708-019B960494DF}"/>
          </a:extLst>
        </p:spPr>
        <p:txBody>
          <a:bodyPr>
            <a:spAutoFit/>
          </a:bodyPr>
          <a:lstStyle/>
          <a:p>
            <a:pPr algn="ctr">
              <a:defRPr/>
            </a:pPr>
            <a:r>
              <a:rPr lang="en-US" dirty="0">
                <a:solidFill>
                  <a:schemeClr val="bg1"/>
                </a:solidFill>
                <a:latin typeface="+mn-lt"/>
              </a:rPr>
              <a:t>Male</a:t>
            </a:r>
          </a:p>
          <a:p>
            <a:pPr algn="ctr">
              <a:defRPr/>
            </a:pPr>
            <a:r>
              <a:rPr lang="en-US" dirty="0">
                <a:solidFill>
                  <a:schemeClr val="bg1"/>
                </a:solidFill>
                <a:latin typeface="+mn-lt"/>
              </a:rPr>
              <a:t> 72%</a:t>
            </a:r>
          </a:p>
        </p:txBody>
      </p:sp>
      <p:sp>
        <p:nvSpPr>
          <p:cNvPr id="22" name="Wave 21"/>
          <p:cNvSpPr/>
          <p:nvPr/>
        </p:nvSpPr>
        <p:spPr>
          <a:xfrm>
            <a:off x="1143000" y="6096000"/>
            <a:ext cx="4572000" cy="6858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dirty="0"/>
              <a:t>Conversion to a National Registry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sz="quarter" idx="1"/>
          </p:nvPr>
        </p:nvSpPr>
        <p:spPr>
          <a:xfrm>
            <a:off x="304800" y="1066800"/>
            <a:ext cx="8229600" cy="4937125"/>
          </a:xfrm>
        </p:spPr>
        <p:txBody>
          <a:bodyPr/>
          <a:lstStyle/>
          <a:p>
            <a:pPr eaLnBrk="1" hangingPunct="1"/>
            <a:endParaRPr lang="en-US" smtClean="0"/>
          </a:p>
          <a:p>
            <a:pPr eaLnBrk="1" hangingPunct="1"/>
            <a:endParaRPr lang="en-US" smtClean="0"/>
          </a:p>
        </p:txBody>
      </p:sp>
      <p:sp>
        <p:nvSpPr>
          <p:cNvPr id="7" name="Oval 6"/>
          <p:cNvSpPr/>
          <p:nvPr/>
        </p:nvSpPr>
        <p:spPr>
          <a:xfrm>
            <a:off x="5334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8789"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Id</a:t>
            </a:r>
          </a:p>
        </p:txBody>
      </p:sp>
      <p:grpSp>
        <p:nvGrpSpPr>
          <p:cNvPr id="12" name="Group 11"/>
          <p:cNvGrpSpPr/>
          <p:nvPr/>
        </p:nvGrpSpPr>
        <p:grpSpPr>
          <a:xfrm>
            <a:off x="1285875" y="228600"/>
            <a:ext cx="6334125" cy="774348"/>
            <a:chOff x="1789024" y="3018622"/>
            <a:chExt cx="6334125" cy="774348"/>
          </a:xfrm>
          <a:scene3d>
            <a:camera prst="orthographicFront"/>
            <a:lightRig rig="threePt" dir="t">
              <a:rot lat="0" lon="0" rev="7500000"/>
            </a:lightRig>
          </a:scene3d>
        </p:grpSpPr>
        <p:sp>
          <p:nvSpPr>
            <p:cNvPr id="13" name="Pentagon 12"/>
            <p:cNvSpPr/>
            <p:nvPr/>
          </p:nvSpPr>
          <p:spPr>
            <a:xfrm rot="10800000">
              <a:off x="1789024" y="3018622"/>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Pentagon 4"/>
            <p:cNvSpPr/>
            <p:nvPr/>
          </p:nvSpPr>
          <p:spPr>
            <a:xfrm rot="21600000">
              <a:off x="1982614" y="3018622"/>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Geographical Mapping of identified variables </a:t>
              </a:r>
            </a:p>
          </p:txBody>
        </p:sp>
      </p:grpSp>
      <p:pic>
        <p:nvPicPr>
          <p:cNvPr id="118792" name="Picture 2" descr="DSC01604"/>
          <p:cNvPicPr>
            <a:picLocks noChangeAspect="1" noChangeArrowheads="1"/>
          </p:cNvPicPr>
          <p:nvPr/>
        </p:nvPicPr>
        <p:blipFill>
          <a:blip r:embed="rId3" cstate="print"/>
          <a:srcRect/>
          <a:stretch>
            <a:fillRect/>
          </a:stretch>
        </p:blipFill>
        <p:spPr bwMode="auto">
          <a:xfrm>
            <a:off x="76200" y="1123950"/>
            <a:ext cx="2362200" cy="1771650"/>
          </a:xfrm>
          <a:prstGeom prst="rect">
            <a:avLst/>
          </a:prstGeom>
          <a:noFill/>
          <a:ln w="9525">
            <a:noFill/>
            <a:miter lim="800000"/>
            <a:headEnd/>
            <a:tailEnd/>
          </a:ln>
        </p:spPr>
      </p:pic>
      <p:pic>
        <p:nvPicPr>
          <p:cNvPr id="118793" name="Picture 2" descr="DSC03373"/>
          <p:cNvPicPr>
            <a:picLocks noChangeAspect="1" noChangeArrowheads="1"/>
          </p:cNvPicPr>
          <p:nvPr/>
        </p:nvPicPr>
        <p:blipFill>
          <a:blip r:embed="rId4" cstate="print"/>
          <a:srcRect/>
          <a:stretch>
            <a:fillRect/>
          </a:stretch>
        </p:blipFill>
        <p:spPr bwMode="auto">
          <a:xfrm>
            <a:off x="127000" y="4800600"/>
            <a:ext cx="2235200" cy="1676400"/>
          </a:xfrm>
          <a:prstGeom prst="rect">
            <a:avLst/>
          </a:prstGeom>
          <a:noFill/>
          <a:ln w="9525">
            <a:noFill/>
            <a:miter lim="800000"/>
            <a:headEnd/>
            <a:tailEnd/>
          </a:ln>
        </p:spPr>
      </p:pic>
      <p:graphicFrame>
        <p:nvGraphicFramePr>
          <p:cNvPr id="17" name="Diagram 16"/>
          <p:cNvGraphicFramePr/>
          <p:nvPr/>
        </p:nvGraphicFramePr>
        <p:xfrm>
          <a:off x="4648200" y="2209800"/>
          <a:ext cx="4953000" cy="396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2" descr="DSC02991"/>
          <p:cNvPicPr>
            <a:picLocks noChangeAspect="1" noChangeArrowheads="1"/>
          </p:cNvPicPr>
          <p:nvPr/>
        </p:nvPicPr>
        <p:blipFill>
          <a:blip r:embed="rId9" cstate="print"/>
          <a:srcRect/>
          <a:stretch>
            <a:fillRect/>
          </a:stretch>
        </p:blipFill>
        <p:spPr bwMode="auto">
          <a:xfrm>
            <a:off x="76200" y="2971800"/>
            <a:ext cx="2286000" cy="1714500"/>
          </a:xfrm>
          <a:prstGeom prst="rect">
            <a:avLst/>
          </a:prstGeom>
          <a:ln>
            <a:noFill/>
          </a:ln>
          <a:effectLst>
            <a:outerShdw blurRad="292100" dist="139700" dir="2700000" algn="tl" rotWithShape="0">
              <a:srgbClr val="333333">
                <a:alpha val="65000"/>
              </a:srgbClr>
            </a:outerShdw>
          </a:effectLst>
        </p:spPr>
      </p:pic>
      <p:graphicFrame>
        <p:nvGraphicFramePr>
          <p:cNvPr id="19" name="Diagram 18"/>
          <p:cNvGraphicFramePr/>
          <p:nvPr/>
        </p:nvGraphicFramePr>
        <p:xfrm>
          <a:off x="2895600" y="914400"/>
          <a:ext cx="6096000" cy="144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8797" name="Picture 19" descr="11949855741697952186small_house_01_svg_thumb.png"/>
          <p:cNvPicPr>
            <a:picLocks noChangeAspect="1"/>
          </p:cNvPicPr>
          <p:nvPr/>
        </p:nvPicPr>
        <p:blipFill>
          <a:blip r:embed="rId14" cstate="print"/>
          <a:srcRect/>
          <a:stretch>
            <a:fillRect/>
          </a:stretch>
        </p:blipFill>
        <p:spPr bwMode="auto">
          <a:xfrm>
            <a:off x="3352800" y="1143000"/>
            <a:ext cx="887413" cy="914400"/>
          </a:xfrm>
          <a:prstGeom prst="rect">
            <a:avLst/>
          </a:prstGeom>
          <a:noFill/>
          <a:ln w="9525">
            <a:noFill/>
            <a:miter lim="800000"/>
            <a:headEnd/>
            <a:tailEnd/>
          </a:ln>
        </p:spPr>
      </p:pic>
      <p:sp>
        <p:nvSpPr>
          <p:cNvPr id="21" name="TextBox 20"/>
          <p:cNvSpPr txBox="1"/>
          <p:nvPr/>
        </p:nvSpPr>
        <p:spPr>
          <a:xfrm>
            <a:off x="2743200" y="1981200"/>
            <a:ext cx="2667000" cy="738188"/>
          </a:xfrm>
          <a:prstGeom prst="rect">
            <a:avLst/>
          </a:prstGeom>
          <a:noFill/>
        </p:spPr>
        <p:txBody>
          <a:bodyPr>
            <a:spAutoFit/>
          </a:bodyPr>
          <a:lstStyle/>
          <a:p>
            <a:pPr>
              <a:defRPr/>
            </a:pPr>
            <a:r>
              <a:rPr lang="en-US" sz="2400" b="1" dirty="0">
                <a:latin typeface="+mn-lt"/>
              </a:rPr>
              <a:t>2200</a:t>
            </a:r>
            <a:r>
              <a:rPr lang="en-US" dirty="0">
                <a:latin typeface="+mn-lt"/>
              </a:rPr>
              <a:t> Households  mapped </a:t>
            </a:r>
            <a:r>
              <a:rPr lang="en-US" dirty="0" err="1">
                <a:latin typeface="+mn-lt"/>
              </a:rPr>
              <a:t>upto</a:t>
            </a:r>
            <a:r>
              <a:rPr lang="en-US" dirty="0">
                <a:latin typeface="+mn-lt"/>
              </a:rPr>
              <a:t> GN level</a:t>
            </a:r>
          </a:p>
        </p:txBody>
      </p:sp>
      <p:sp>
        <p:nvSpPr>
          <p:cNvPr id="22" name="TextBox 21"/>
          <p:cNvSpPr txBox="1"/>
          <p:nvPr/>
        </p:nvSpPr>
        <p:spPr>
          <a:xfrm>
            <a:off x="3733800" y="5867400"/>
            <a:ext cx="2286000" cy="738188"/>
          </a:xfrm>
          <a:prstGeom prst="rect">
            <a:avLst/>
          </a:prstGeom>
          <a:noFill/>
        </p:spPr>
        <p:txBody>
          <a:bodyPr>
            <a:spAutoFit/>
          </a:bodyPr>
          <a:lstStyle/>
          <a:p>
            <a:pPr>
              <a:defRPr/>
            </a:pPr>
            <a:r>
              <a:rPr lang="en-US" dirty="0">
                <a:latin typeface="+mn-lt"/>
              </a:rPr>
              <a:t>Approximately </a:t>
            </a:r>
            <a:r>
              <a:rPr lang="en-US" sz="2400" b="1" dirty="0">
                <a:latin typeface="+mn-lt"/>
              </a:rPr>
              <a:t>450</a:t>
            </a:r>
            <a:r>
              <a:rPr lang="en-US" dirty="0">
                <a:latin typeface="+mn-lt"/>
              </a:rPr>
              <a:t> sampling sites mapped </a:t>
            </a:r>
          </a:p>
        </p:txBody>
      </p:sp>
      <p:pic>
        <p:nvPicPr>
          <p:cNvPr id="118800" name="Picture 3" descr="G:\NSF Report - 5 June\Annexure\14.Annexure V(a)\CKDu Maps\Hurulunikawewa - Households.jpg"/>
          <p:cNvPicPr>
            <a:picLocks noChangeAspect="1" noChangeArrowheads="1"/>
          </p:cNvPicPr>
          <p:nvPr/>
        </p:nvPicPr>
        <p:blipFill>
          <a:blip r:embed="rId15" cstate="print"/>
          <a:srcRect/>
          <a:stretch>
            <a:fillRect/>
          </a:stretch>
        </p:blipFill>
        <p:spPr bwMode="auto">
          <a:xfrm>
            <a:off x="3505200" y="2819400"/>
            <a:ext cx="1752600" cy="1239838"/>
          </a:xfrm>
          <a:prstGeom prst="rect">
            <a:avLst/>
          </a:prstGeom>
          <a:noFill/>
          <a:ln w="9525">
            <a:noFill/>
            <a:miter lim="800000"/>
            <a:headEnd/>
            <a:tailEnd/>
          </a:ln>
        </p:spPr>
      </p:pic>
      <p:pic>
        <p:nvPicPr>
          <p:cNvPr id="118801" name="Picture 4" descr="G:\NSF Report - 5 June\Annexure\14.Annexure V(a)\CKDu Maps\Hurulumeegahapattiya - Households.jpg"/>
          <p:cNvPicPr>
            <a:picLocks noChangeAspect="1" noChangeArrowheads="1"/>
          </p:cNvPicPr>
          <p:nvPr/>
        </p:nvPicPr>
        <p:blipFill>
          <a:blip r:embed="rId16" cstate="print"/>
          <a:srcRect/>
          <a:stretch>
            <a:fillRect/>
          </a:stretch>
        </p:blipFill>
        <p:spPr bwMode="auto">
          <a:xfrm>
            <a:off x="3276600" y="4495800"/>
            <a:ext cx="1739900" cy="1230313"/>
          </a:xfrm>
          <a:prstGeom prst="rect">
            <a:avLst/>
          </a:prstGeom>
          <a:noFill/>
          <a:ln w="9525">
            <a:noFill/>
            <a:miter lim="800000"/>
            <a:headEnd/>
            <a:tailEnd/>
          </a:ln>
        </p:spPr>
      </p:pic>
      <p:pic>
        <p:nvPicPr>
          <p:cNvPr id="118802" name="Picture 5" descr="G:\NSF Report - 5 June\Annexure\14.Annexure V(a)\CKDu Maps\Parakramapura - Households.jpg"/>
          <p:cNvPicPr>
            <a:picLocks noChangeAspect="1" noChangeArrowheads="1"/>
          </p:cNvPicPr>
          <p:nvPr/>
        </p:nvPicPr>
        <p:blipFill>
          <a:blip r:embed="rId17" cstate="print"/>
          <a:srcRect/>
          <a:stretch>
            <a:fillRect/>
          </a:stretch>
        </p:blipFill>
        <p:spPr bwMode="auto">
          <a:xfrm>
            <a:off x="2438400" y="3429000"/>
            <a:ext cx="1752600" cy="1239838"/>
          </a:xfrm>
          <a:prstGeom prst="rect">
            <a:avLst/>
          </a:prstGeom>
          <a:noFill/>
          <a:ln w="9525">
            <a:noFill/>
            <a:miter lim="800000"/>
            <a:headEnd/>
            <a:tailEnd/>
          </a:ln>
        </p:spPr>
      </p:pic>
      <p:sp>
        <p:nvSpPr>
          <p:cNvPr id="118803" name="TextBox 1"/>
          <p:cNvSpPr txBox="1">
            <a:spLocks noChangeArrowheads="1"/>
          </p:cNvSpPr>
          <p:nvPr/>
        </p:nvSpPr>
        <p:spPr bwMode="auto">
          <a:xfrm>
            <a:off x="76200" y="6488113"/>
            <a:ext cx="6019800" cy="307975"/>
          </a:xfrm>
          <a:prstGeom prst="rect">
            <a:avLst/>
          </a:prstGeom>
          <a:noFill/>
          <a:ln w="9525">
            <a:noFill/>
            <a:miter lim="800000"/>
            <a:headEnd/>
            <a:tailEnd/>
          </a:ln>
        </p:spPr>
        <p:txBody>
          <a:bodyPr>
            <a:spAutoFit/>
          </a:bodyPr>
          <a:lstStyle/>
          <a:p>
            <a:r>
              <a:rPr lang="en-US" sz="1400"/>
              <a:t>Capacity of 50 field volunteers built from the area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2"/>
          <p:cNvSpPr>
            <a:spLocks noGrp="1"/>
          </p:cNvSpPr>
          <p:nvPr>
            <p:ph sz="quarter" idx="1"/>
          </p:nvPr>
        </p:nvSpPr>
        <p:spPr>
          <a:xfrm>
            <a:off x="304800" y="1066800"/>
            <a:ext cx="8229600" cy="4937125"/>
          </a:xfrm>
        </p:spPr>
        <p:txBody>
          <a:bodyPr/>
          <a:lstStyle/>
          <a:p>
            <a:pPr eaLnBrk="1" hangingPunct="1"/>
            <a:endParaRPr lang="en-US" smtClean="0"/>
          </a:p>
          <a:p>
            <a:pPr eaLnBrk="1" hangingPunct="1"/>
            <a:endParaRPr lang="en-US" smtClean="0"/>
          </a:p>
        </p:txBody>
      </p:sp>
      <p:sp>
        <p:nvSpPr>
          <p:cNvPr id="120834" name="TextBox 7"/>
          <p:cNvSpPr txBox="1">
            <a:spLocks noChangeArrowheads="1"/>
          </p:cNvSpPr>
          <p:nvPr/>
        </p:nvSpPr>
        <p:spPr bwMode="auto">
          <a:xfrm>
            <a:off x="6096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Id</a:t>
            </a:r>
          </a:p>
        </p:txBody>
      </p:sp>
      <p:grpSp>
        <p:nvGrpSpPr>
          <p:cNvPr id="23" name="Group 22"/>
          <p:cNvGrpSpPr/>
          <p:nvPr/>
        </p:nvGrpSpPr>
        <p:grpSpPr>
          <a:xfrm>
            <a:off x="990600" y="228600"/>
            <a:ext cx="6334125" cy="774348"/>
            <a:chOff x="1789024" y="4024119"/>
            <a:chExt cx="6334125" cy="774348"/>
          </a:xfrm>
          <a:scene3d>
            <a:camera prst="orthographicFront"/>
            <a:lightRig rig="threePt" dir="t">
              <a:rot lat="0" lon="0" rev="7500000"/>
            </a:lightRig>
          </a:scene3d>
        </p:grpSpPr>
        <p:sp>
          <p:nvSpPr>
            <p:cNvPr id="24" name="Pentagon 23"/>
            <p:cNvSpPr/>
            <p:nvPr/>
          </p:nvSpPr>
          <p:spPr>
            <a:xfrm rot="10800000">
              <a:off x="1789024" y="4024119"/>
              <a:ext cx="6334125" cy="774348"/>
            </a:xfrm>
            <a:prstGeom prst="homePlate">
              <a:avLst/>
            </a:prstGeom>
            <a:solidFill>
              <a:srgbClr val="D1B2E8"/>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5" name="Pentagon 4"/>
            <p:cNvSpPr/>
            <p:nvPr/>
          </p:nvSpPr>
          <p:spPr>
            <a:xfrm rot="21600000">
              <a:off x="1982614" y="4024119"/>
              <a:ext cx="6140535" cy="774348"/>
            </a:xfrm>
            <a:prstGeom prst="rect">
              <a:avLst/>
            </a:prstGeom>
            <a:sp3d/>
          </p:spPr>
          <p:style>
            <a:lnRef idx="0">
              <a:scrgbClr r="0" g="0" b="0"/>
            </a:lnRef>
            <a:fillRef idx="0">
              <a:scrgbClr r="0" g="0" b="0"/>
            </a:fillRef>
            <a:effectRef idx="0">
              <a:scrgbClr r="0" g="0" b="0"/>
            </a:effectRef>
            <a:fontRef idx="minor">
              <a:schemeClr val="lt1"/>
            </a:fontRef>
          </p:style>
          <p:txBody>
            <a:bodyPr lIns="341466" tIns="83820" rIns="156464" bIns="83820" spcCol="1270" anchor="ctr"/>
            <a:lstStyle/>
            <a:p>
              <a:pPr defTabSz="977900">
                <a:lnSpc>
                  <a:spcPct val="90000"/>
                </a:lnSpc>
                <a:spcAft>
                  <a:spcPct val="35000"/>
                </a:spcAft>
                <a:defRPr/>
              </a:pPr>
              <a:r>
                <a:rPr lang="en-US" sz="2200" dirty="0">
                  <a:solidFill>
                    <a:schemeClr val="tx1"/>
                  </a:solidFill>
                </a:rPr>
                <a:t>Establishment of a literature repository for CKD</a:t>
              </a:r>
            </a:p>
          </p:txBody>
        </p:sp>
      </p:grpSp>
      <p:sp>
        <p:nvSpPr>
          <p:cNvPr id="26" name="Oval 25"/>
          <p:cNvSpPr/>
          <p:nvPr/>
        </p:nvSpPr>
        <p:spPr>
          <a:xfrm>
            <a:off x="381000" y="228600"/>
            <a:ext cx="774348" cy="774348"/>
          </a:xfrm>
          <a:prstGeom prst="ellipse">
            <a:avLst/>
          </a:prstGeom>
          <a:solidFill>
            <a:srgbClr val="57257D"/>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20840" name="TextBox 26"/>
          <p:cNvSpPr txBox="1">
            <a:spLocks noChangeArrowheads="1"/>
          </p:cNvSpPr>
          <p:nvPr/>
        </p:nvSpPr>
        <p:spPr bwMode="auto">
          <a:xfrm>
            <a:off x="457200" y="228600"/>
            <a:ext cx="609600" cy="708025"/>
          </a:xfrm>
          <a:prstGeom prst="rect">
            <a:avLst/>
          </a:prstGeom>
          <a:noFill/>
          <a:ln w="9525">
            <a:noFill/>
            <a:miter lim="800000"/>
            <a:headEnd/>
            <a:tailEnd/>
          </a:ln>
        </p:spPr>
        <p:txBody>
          <a:bodyPr>
            <a:spAutoFit/>
          </a:bodyPr>
          <a:lstStyle/>
          <a:p>
            <a:r>
              <a:rPr lang="en-US" sz="4000">
                <a:solidFill>
                  <a:schemeClr val="bg1"/>
                </a:solidFill>
                <a:latin typeface="Gill Sans MT" pitchFamily="34" charset="0"/>
              </a:rPr>
              <a:t>Ie</a:t>
            </a:r>
          </a:p>
        </p:txBody>
      </p:sp>
      <p:sp>
        <p:nvSpPr>
          <p:cNvPr id="28" name="TextBox 27"/>
          <p:cNvSpPr txBox="1"/>
          <p:nvPr/>
        </p:nvSpPr>
        <p:spPr>
          <a:xfrm>
            <a:off x="228600" y="1219200"/>
            <a:ext cx="8153400" cy="461963"/>
          </a:xfrm>
          <a:prstGeom prst="rect">
            <a:avLst/>
          </a:prstGeom>
          <a:noFill/>
        </p:spPr>
        <p:txBody>
          <a:bodyPr>
            <a:spAutoFit/>
          </a:bodyPr>
          <a:lstStyle/>
          <a:p>
            <a:pPr>
              <a:defRPr/>
            </a:pPr>
            <a:r>
              <a:rPr lang="en-US" sz="2400" dirty="0">
                <a:latin typeface="+mn-lt"/>
              </a:rPr>
              <a:t>Collection &amp; Collation of </a:t>
            </a:r>
            <a:r>
              <a:rPr lang="en-US" sz="2400" dirty="0" err="1">
                <a:latin typeface="+mn-lt"/>
              </a:rPr>
              <a:t>CKDu</a:t>
            </a:r>
            <a:r>
              <a:rPr lang="en-US" sz="2400" dirty="0">
                <a:latin typeface="+mn-lt"/>
              </a:rPr>
              <a:t> literature from 1998 - 2003</a:t>
            </a:r>
          </a:p>
        </p:txBody>
      </p:sp>
      <p:sp>
        <p:nvSpPr>
          <p:cNvPr id="120842" name="TextBox 28"/>
          <p:cNvSpPr txBox="1">
            <a:spLocks noChangeArrowheads="1"/>
          </p:cNvSpPr>
          <p:nvPr/>
        </p:nvSpPr>
        <p:spPr bwMode="auto">
          <a:xfrm>
            <a:off x="0" y="1905000"/>
            <a:ext cx="4724400" cy="369888"/>
          </a:xfrm>
          <a:prstGeom prst="rect">
            <a:avLst/>
          </a:prstGeom>
          <a:noFill/>
          <a:ln w="9525">
            <a:noFill/>
            <a:miter lim="800000"/>
            <a:headEnd/>
            <a:tailEnd/>
          </a:ln>
        </p:spPr>
        <p:txBody>
          <a:bodyPr>
            <a:spAutoFit/>
          </a:bodyPr>
          <a:lstStyle/>
          <a:p>
            <a:r>
              <a:rPr lang="en-US" b="1"/>
              <a:t>Literature collected under the following:</a:t>
            </a:r>
          </a:p>
        </p:txBody>
      </p:sp>
      <p:graphicFrame>
        <p:nvGraphicFramePr>
          <p:cNvPr id="30" name="Diagram 29"/>
          <p:cNvGraphicFramePr/>
          <p:nvPr/>
        </p:nvGraphicFramePr>
        <p:xfrm>
          <a:off x="0" y="2209800"/>
          <a:ext cx="7162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0844" name="Picture 2"/>
          <p:cNvPicPr>
            <a:picLocks noChangeAspect="1" noChangeArrowheads="1"/>
          </p:cNvPicPr>
          <p:nvPr/>
        </p:nvPicPr>
        <p:blipFill>
          <a:blip r:embed="rId7" cstate="print"/>
          <a:srcRect l="51355" t="13434"/>
          <a:stretch>
            <a:fillRect/>
          </a:stretch>
        </p:blipFill>
        <p:spPr bwMode="auto">
          <a:xfrm>
            <a:off x="7337425" y="2362200"/>
            <a:ext cx="18065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228600" y="1828800"/>
            <a:ext cx="7086600" cy="1981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152400"/>
            <a:ext cx="6949440" cy="1190244"/>
            <a:chOff x="582015" y="1406652"/>
            <a:chExt cx="6949440" cy="1190244"/>
          </a:xfrm>
          <a:scene3d>
            <a:camera prst="orthographicFront">
              <a:rot lat="0" lon="0" rev="0"/>
            </a:camera>
            <a:lightRig rig="contrasting" dir="t">
              <a:rot lat="0" lon="0" rev="1200000"/>
            </a:lightRig>
          </a:scene3d>
        </p:grpSpPr>
        <p:sp>
          <p:nvSpPr>
            <p:cNvPr id="5" name="Rounded Rectangle 4"/>
            <p:cNvSpPr/>
            <p:nvPr/>
          </p:nvSpPr>
          <p:spPr>
            <a:xfrm>
              <a:off x="582015" y="1406652"/>
              <a:ext cx="6949440" cy="1190244"/>
            </a:xfrm>
            <a:prstGeom prst="roundRect">
              <a:avLst>
                <a:gd name="adj" fmla="val 10000"/>
              </a:avLst>
            </a:prstGeom>
            <a:solidFill>
              <a:srgbClr val="9FB9F3"/>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6" name="Rounded Rectangle 4"/>
            <p:cNvSpPr/>
            <p:nvPr/>
          </p:nvSpPr>
          <p:spPr>
            <a:xfrm>
              <a:off x="616876" y="1441513"/>
              <a:ext cx="6823139" cy="1120522"/>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II. Randomized Clinical trial to examine the renal effects of an </a:t>
              </a:r>
              <a:r>
                <a:rPr lang="en-US" sz="2400" dirty="0" err="1">
                  <a:solidFill>
                    <a:schemeClr val="tx1"/>
                  </a:solidFill>
                </a:rPr>
                <a:t>Angiotensin</a:t>
              </a:r>
              <a:r>
                <a:rPr lang="en-US" sz="2400" dirty="0">
                  <a:solidFill>
                    <a:schemeClr val="tx1"/>
                  </a:solidFill>
                </a:rPr>
                <a:t> Converting enzyme Inhibitor (</a:t>
              </a:r>
              <a:r>
                <a:rPr lang="en-US" sz="2400" dirty="0" err="1">
                  <a:solidFill>
                    <a:schemeClr val="tx1"/>
                  </a:solidFill>
                </a:rPr>
                <a:t>Enalapril</a:t>
              </a:r>
              <a:r>
                <a:rPr lang="en-US" sz="2400" dirty="0">
                  <a:solidFill>
                    <a:schemeClr val="tx1"/>
                  </a:solidFill>
                </a:rPr>
                <a:t>) in adults with </a:t>
              </a:r>
              <a:r>
                <a:rPr lang="en-US" sz="2400" dirty="0" err="1">
                  <a:solidFill>
                    <a:schemeClr val="tx1"/>
                  </a:solidFill>
                </a:rPr>
                <a:t>CKDu</a:t>
              </a:r>
              <a:endParaRPr lang="en-US" sz="2400" dirty="0">
                <a:solidFill>
                  <a:schemeClr val="tx1"/>
                </a:solidFill>
              </a:endParaRPr>
            </a:p>
          </p:txBody>
        </p:sp>
      </p:grpSp>
      <p:sp>
        <p:nvSpPr>
          <p:cNvPr id="7" name="TextBox 6"/>
          <p:cNvSpPr txBox="1"/>
          <p:nvPr/>
        </p:nvSpPr>
        <p:spPr>
          <a:xfrm>
            <a:off x="228600" y="1447800"/>
            <a:ext cx="8153400" cy="2308225"/>
          </a:xfrm>
          <a:prstGeom prst="rect">
            <a:avLst/>
          </a:prstGeom>
          <a:noFill/>
        </p:spPr>
        <p:txBody>
          <a:bodyPr>
            <a:spAutoFit/>
          </a:bodyPr>
          <a:lstStyle/>
          <a:p>
            <a:pPr>
              <a:defRPr/>
            </a:pPr>
            <a:r>
              <a:rPr lang="en-US" sz="2400" dirty="0">
                <a:latin typeface="+mn-lt"/>
              </a:rPr>
              <a:t>To examine renal effects of </a:t>
            </a:r>
            <a:r>
              <a:rPr lang="en-US" sz="2400" dirty="0" err="1">
                <a:latin typeface="+mn-lt"/>
              </a:rPr>
              <a:t>Enalapril</a:t>
            </a:r>
            <a:r>
              <a:rPr lang="en-US" sz="2400" dirty="0">
                <a:latin typeface="+mn-lt"/>
              </a:rPr>
              <a:t> versus placebo in adults with </a:t>
            </a:r>
            <a:r>
              <a:rPr lang="en-US" sz="2400" dirty="0" err="1">
                <a:latin typeface="+mn-lt"/>
              </a:rPr>
              <a:t>CKDu</a:t>
            </a:r>
            <a:r>
              <a:rPr lang="en-US" sz="2400" dirty="0">
                <a:latin typeface="+mn-lt"/>
              </a:rPr>
              <a:t> by comparing and evaluating the effect of </a:t>
            </a:r>
            <a:r>
              <a:rPr lang="en-US" sz="2400" dirty="0" err="1">
                <a:latin typeface="+mn-lt"/>
              </a:rPr>
              <a:t>Enalapril</a:t>
            </a:r>
            <a:r>
              <a:rPr lang="en-US" sz="2400" dirty="0">
                <a:latin typeface="+mn-lt"/>
              </a:rPr>
              <a:t> to placebo on:</a:t>
            </a:r>
          </a:p>
          <a:p>
            <a:pPr lvl="2">
              <a:buFont typeface="Arial" pitchFamily="34" charset="0"/>
              <a:buChar char="•"/>
              <a:defRPr/>
            </a:pPr>
            <a:r>
              <a:rPr lang="en-US" sz="2400" dirty="0">
                <a:solidFill>
                  <a:schemeClr val="accent3">
                    <a:lumMod val="75000"/>
                  </a:schemeClr>
                </a:solidFill>
                <a:latin typeface="+mn-lt"/>
              </a:rPr>
              <a:t>Estimated GFR</a:t>
            </a:r>
          </a:p>
          <a:p>
            <a:pPr lvl="2">
              <a:buFont typeface="Arial" pitchFamily="34" charset="0"/>
              <a:buChar char="•"/>
              <a:defRPr/>
            </a:pPr>
            <a:r>
              <a:rPr lang="en-US" sz="2400" dirty="0" err="1">
                <a:solidFill>
                  <a:schemeClr val="accent3">
                    <a:lumMod val="75000"/>
                  </a:schemeClr>
                </a:solidFill>
                <a:latin typeface="+mn-lt"/>
              </a:rPr>
              <a:t>Albuminuria</a:t>
            </a:r>
            <a:endParaRPr lang="en-US" sz="2400" dirty="0">
              <a:solidFill>
                <a:schemeClr val="accent3">
                  <a:lumMod val="75000"/>
                </a:schemeClr>
              </a:solidFill>
              <a:latin typeface="+mn-lt"/>
            </a:endParaRPr>
          </a:p>
          <a:p>
            <a:pPr lvl="2">
              <a:buFont typeface="Arial" pitchFamily="34" charset="0"/>
              <a:buChar char="•"/>
              <a:defRPr/>
            </a:pPr>
            <a:r>
              <a:rPr lang="en-US" sz="2400" dirty="0">
                <a:solidFill>
                  <a:schemeClr val="accent3">
                    <a:lumMod val="75000"/>
                  </a:schemeClr>
                </a:solidFill>
                <a:latin typeface="+mn-lt"/>
              </a:rPr>
              <a:t>Change in stage of </a:t>
            </a:r>
            <a:r>
              <a:rPr lang="en-US" sz="2400" dirty="0" err="1">
                <a:solidFill>
                  <a:schemeClr val="accent3">
                    <a:lumMod val="75000"/>
                  </a:schemeClr>
                </a:solidFill>
                <a:latin typeface="+mn-lt"/>
              </a:rPr>
              <a:t>CKDu</a:t>
            </a:r>
            <a:endParaRPr lang="en-US" sz="2400" dirty="0">
              <a:solidFill>
                <a:schemeClr val="accent3">
                  <a:lumMod val="75000"/>
                </a:schemeClr>
              </a:solidFill>
              <a:latin typeface="+mn-lt"/>
            </a:endParaRPr>
          </a:p>
        </p:txBody>
      </p:sp>
      <p:sp>
        <p:nvSpPr>
          <p:cNvPr id="8" name="TextBox 7"/>
          <p:cNvSpPr txBox="1"/>
          <p:nvPr/>
        </p:nvSpPr>
        <p:spPr>
          <a:xfrm>
            <a:off x="0" y="4343400"/>
            <a:ext cx="7848600" cy="2308225"/>
          </a:xfrm>
          <a:prstGeom prst="rect">
            <a:avLst/>
          </a:prstGeom>
          <a:solidFill>
            <a:srgbClr val="CDD9FF"/>
          </a:solidFill>
        </p:spPr>
        <p:txBody>
          <a:bodyPr>
            <a:spAutoFit/>
          </a:bodyPr>
          <a:lstStyle/>
          <a:p>
            <a:pPr>
              <a:buFont typeface="Arial" pitchFamily="34" charset="0"/>
              <a:buChar char="•"/>
              <a:defRPr/>
            </a:pPr>
            <a:r>
              <a:rPr lang="en-US" sz="2400" dirty="0">
                <a:latin typeface="+mn-lt"/>
              </a:rPr>
              <a:t>Randomized, double blind, placebo controlled clinical trial</a:t>
            </a:r>
          </a:p>
          <a:p>
            <a:pPr>
              <a:buFont typeface="Arial" pitchFamily="34" charset="0"/>
              <a:buChar char="•"/>
              <a:defRPr/>
            </a:pPr>
            <a:r>
              <a:rPr lang="en-US" sz="2400" dirty="0">
                <a:latin typeface="+mn-lt"/>
              </a:rPr>
              <a:t>Study settings are special clinics </a:t>
            </a:r>
            <a:r>
              <a:rPr lang="en-US" sz="2400" dirty="0" err="1">
                <a:latin typeface="+mn-lt"/>
              </a:rPr>
              <a:t>organised</a:t>
            </a:r>
            <a:r>
              <a:rPr lang="en-US" sz="2400" dirty="0">
                <a:latin typeface="+mn-lt"/>
              </a:rPr>
              <a:t> in</a:t>
            </a:r>
          </a:p>
          <a:p>
            <a:pPr lvl="2">
              <a:buFont typeface="Arial" pitchFamily="34" charset="0"/>
              <a:buChar char="•"/>
              <a:defRPr/>
            </a:pPr>
            <a:r>
              <a:rPr lang="en-US" sz="2400" dirty="0">
                <a:solidFill>
                  <a:schemeClr val="bg2">
                    <a:lumMod val="50000"/>
                  </a:schemeClr>
                </a:solidFill>
                <a:latin typeface="+mn-lt"/>
              </a:rPr>
              <a:t>Anuradhapura TH</a:t>
            </a:r>
          </a:p>
          <a:p>
            <a:pPr lvl="2">
              <a:buFont typeface="Arial" pitchFamily="34" charset="0"/>
              <a:buChar char="•"/>
              <a:defRPr/>
            </a:pPr>
            <a:r>
              <a:rPr lang="en-US" sz="2400" dirty="0" err="1">
                <a:solidFill>
                  <a:schemeClr val="bg2">
                    <a:lumMod val="50000"/>
                  </a:schemeClr>
                </a:solidFill>
                <a:latin typeface="+mn-lt"/>
              </a:rPr>
              <a:t>Padaviya</a:t>
            </a:r>
            <a:r>
              <a:rPr lang="en-US" sz="2400" dirty="0">
                <a:solidFill>
                  <a:schemeClr val="bg2">
                    <a:lumMod val="50000"/>
                  </a:schemeClr>
                </a:solidFill>
                <a:latin typeface="+mn-lt"/>
              </a:rPr>
              <a:t> BH</a:t>
            </a:r>
          </a:p>
          <a:p>
            <a:pPr lvl="2">
              <a:buFont typeface="Arial" pitchFamily="34" charset="0"/>
              <a:buChar char="•"/>
              <a:defRPr/>
            </a:pPr>
            <a:r>
              <a:rPr lang="en-US" sz="2400" dirty="0" err="1">
                <a:solidFill>
                  <a:schemeClr val="bg2">
                    <a:lumMod val="50000"/>
                  </a:schemeClr>
                </a:solidFill>
                <a:latin typeface="+mn-lt"/>
              </a:rPr>
              <a:t>Medirigiriya</a:t>
            </a:r>
            <a:r>
              <a:rPr lang="en-US" sz="2400" dirty="0">
                <a:solidFill>
                  <a:schemeClr val="bg2">
                    <a:lumMod val="50000"/>
                  </a:schemeClr>
                </a:solidFill>
                <a:latin typeface="+mn-lt"/>
              </a:rPr>
              <a:t> BH</a:t>
            </a:r>
          </a:p>
          <a:p>
            <a:pPr>
              <a:buFont typeface="Arial" pitchFamily="34" charset="0"/>
              <a:buChar char="•"/>
              <a:defRPr/>
            </a:pPr>
            <a:r>
              <a:rPr lang="en-US" sz="2400" dirty="0">
                <a:latin typeface="+mn-lt"/>
              </a:rPr>
              <a:t>A total of </a:t>
            </a:r>
            <a:r>
              <a:rPr lang="en-US" sz="2400" b="1" dirty="0">
                <a:latin typeface="+mn-lt"/>
              </a:rPr>
              <a:t>266</a:t>
            </a:r>
            <a:r>
              <a:rPr lang="en-US" sz="2400" dirty="0">
                <a:latin typeface="+mn-lt"/>
              </a:rPr>
              <a:t> participants recruited and randomized</a:t>
            </a:r>
          </a:p>
        </p:txBody>
      </p:sp>
      <p:sp>
        <p:nvSpPr>
          <p:cNvPr id="9" name="Wave 8"/>
          <p:cNvSpPr/>
          <p:nvPr/>
        </p:nvSpPr>
        <p:spPr>
          <a:xfrm>
            <a:off x="6096000" y="5105400"/>
            <a:ext cx="2667000" cy="9906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dirty="0"/>
              <a:t>Analysis of Results Awaited</a:t>
            </a:r>
          </a:p>
        </p:txBody>
      </p:sp>
      <p:pic>
        <p:nvPicPr>
          <p:cNvPr id="124933" name="Picture 2" descr="http://www.news360.lk/wp-content/uploads/2013/07/An-old-lady.jpg">
            <a:hlinkClick r:id="rId3"/>
          </p:cNvPr>
          <p:cNvPicPr>
            <a:picLocks noChangeAspect="1" noChangeArrowheads="1"/>
          </p:cNvPicPr>
          <p:nvPr/>
        </p:nvPicPr>
        <p:blipFill>
          <a:blip r:embed="rId4" cstate="print"/>
          <a:srcRect/>
          <a:stretch>
            <a:fillRect/>
          </a:stretch>
        </p:blipFill>
        <p:spPr bwMode="auto">
          <a:xfrm>
            <a:off x="5943600" y="2362200"/>
            <a:ext cx="251936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3" name="Rectangle 2"/>
          <p:cNvSpPr txBox="1">
            <a:spLocks noChangeArrowheads="1"/>
          </p:cNvSpPr>
          <p:nvPr/>
        </p:nvSpPr>
        <p:spPr bwMode="auto">
          <a:xfrm>
            <a:off x="228600" y="76200"/>
            <a:ext cx="86868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000" b="1">
                <a:solidFill>
                  <a:schemeClr val="bg1"/>
                </a:solidFill>
                <a:latin typeface="Franklin Gothic Medium" pitchFamily="34" charset="0"/>
              </a:rPr>
              <a:t>ORGANISATIONAL STRUCTURE OF THE COLLABBORATIVE RESEARCH EFFORT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812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a:solidFill>
                  <a:schemeClr val="bg1"/>
                </a:solidFill>
                <a:latin typeface="Franklin Gothic Medium" pitchFamily="34" charset="0"/>
                <a:ea typeface="+mj-ea"/>
                <a:cs typeface="+mj-cs"/>
              </a:rPr>
              <a:t>RESULTS </a:t>
            </a:r>
            <a:r>
              <a:rPr lang="en-US" sz="2400" b="1" kern="0" smtClean="0">
                <a:solidFill>
                  <a:schemeClr val="bg1"/>
                </a:solidFill>
                <a:latin typeface="Franklin Gothic Medium" pitchFamily="34" charset="0"/>
                <a:ea typeface="+mj-ea"/>
                <a:cs typeface="+mj-cs"/>
              </a:rPr>
              <a:t>OF RANDOMISED CLINICAL TRIAL </a:t>
            </a:r>
            <a:endParaRPr lang="en-US" sz="2400" b="1" kern="0" dirty="0">
              <a:solidFill>
                <a:schemeClr val="bg1"/>
              </a:solidFill>
              <a:latin typeface="Franklin Gothic Medium" pitchFamily="34" charset="0"/>
              <a:ea typeface="+mj-ea"/>
              <a:cs typeface="+mj-cs"/>
            </a:endParaRPr>
          </a:p>
        </p:txBody>
      </p:sp>
      <p:sp>
        <p:nvSpPr>
          <p:cNvPr id="11" name="Cloud Callout 10"/>
          <p:cNvSpPr/>
          <p:nvPr/>
        </p:nvSpPr>
        <p:spPr>
          <a:xfrm>
            <a:off x="0" y="1143000"/>
            <a:ext cx="4191000" cy="2286000"/>
          </a:xfrm>
          <a:prstGeom prst="cloudCallout">
            <a:avLst/>
          </a:prstGeom>
          <a:solidFill>
            <a:schemeClr val="accent1">
              <a:lumMod val="20000"/>
              <a:lumOff val="8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dirty="0">
              <a:latin typeface="Gill Sans MT" pitchFamily="34" charset="0"/>
            </a:endParaRPr>
          </a:p>
          <a:p>
            <a:pPr algn="ctr">
              <a:defRPr/>
            </a:pPr>
            <a:r>
              <a:rPr lang="en-US" dirty="0" smtClean="0">
                <a:latin typeface="Gill Sans MT" pitchFamily="34" charset="0"/>
              </a:rPr>
              <a:t>Levels of </a:t>
            </a:r>
            <a:r>
              <a:rPr lang="en-US" b="1" dirty="0" smtClean="0">
                <a:latin typeface="Gill Sans MT" pitchFamily="34" charset="0"/>
              </a:rPr>
              <a:t>Cadmium </a:t>
            </a:r>
            <a:r>
              <a:rPr lang="en-US" dirty="0" smtClean="0">
                <a:latin typeface="Gill Sans MT" pitchFamily="34" charset="0"/>
              </a:rPr>
              <a:t>in </a:t>
            </a:r>
            <a:r>
              <a:rPr lang="en-US" dirty="0">
                <a:latin typeface="Gill Sans MT" pitchFamily="34" charset="0"/>
              </a:rPr>
              <a:t>Rice in </a:t>
            </a:r>
            <a:r>
              <a:rPr lang="en-US" dirty="0" smtClean="0">
                <a:latin typeface="Gill Sans MT" pitchFamily="34" charset="0"/>
              </a:rPr>
              <a:t>both Endemic </a:t>
            </a:r>
            <a:r>
              <a:rPr lang="en-US" dirty="0">
                <a:latin typeface="Gill Sans MT" pitchFamily="34" charset="0"/>
              </a:rPr>
              <a:t>&amp; Non Endemic </a:t>
            </a:r>
            <a:r>
              <a:rPr lang="en-US" dirty="0" smtClean="0">
                <a:latin typeface="Gill Sans MT" pitchFamily="34" charset="0"/>
              </a:rPr>
              <a:t>areas were below the allowable limit (0.2mg/kg)</a:t>
            </a:r>
            <a:endParaRPr lang="en-US" sz="1600" dirty="0"/>
          </a:p>
        </p:txBody>
      </p:sp>
      <p:sp>
        <p:nvSpPr>
          <p:cNvPr id="10" name="Cloud Callout 9"/>
          <p:cNvSpPr/>
          <p:nvPr/>
        </p:nvSpPr>
        <p:spPr>
          <a:xfrm>
            <a:off x="304800" y="3657600"/>
            <a:ext cx="4648200" cy="2743200"/>
          </a:xfrm>
          <a:prstGeom prst="cloudCallout">
            <a:avLst/>
          </a:prstGeom>
          <a:solidFill>
            <a:schemeClr val="accent1">
              <a:lumMod val="75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smtClean="0">
                <a:solidFill>
                  <a:schemeClr val="bg1"/>
                </a:solidFill>
                <a:latin typeface="+mn-lt"/>
              </a:rPr>
              <a:t>Levels of </a:t>
            </a:r>
            <a:r>
              <a:rPr lang="en-US" b="1" dirty="0" smtClean="0">
                <a:solidFill>
                  <a:schemeClr val="bg1"/>
                </a:solidFill>
                <a:latin typeface="+mn-lt"/>
              </a:rPr>
              <a:t>Cadmium</a:t>
            </a:r>
            <a:r>
              <a:rPr lang="en-US" dirty="0" smtClean="0">
                <a:solidFill>
                  <a:schemeClr val="bg1"/>
                </a:solidFill>
                <a:latin typeface="+mn-lt"/>
              </a:rPr>
              <a:t> in certain vegetables such as </a:t>
            </a:r>
            <a:r>
              <a:rPr lang="en-US" i="1" dirty="0" smtClean="0">
                <a:solidFill>
                  <a:schemeClr val="bg1"/>
                </a:solidFill>
                <a:latin typeface="+mn-lt"/>
              </a:rPr>
              <a:t>lotus root</a:t>
            </a:r>
            <a:r>
              <a:rPr lang="en-US" dirty="0" smtClean="0">
                <a:solidFill>
                  <a:schemeClr val="bg1"/>
                </a:solidFill>
                <a:latin typeface="+mn-lt"/>
              </a:rPr>
              <a:t>, and in</a:t>
            </a:r>
            <a:r>
              <a:rPr lang="en-US" i="1" dirty="0" smtClean="0">
                <a:solidFill>
                  <a:schemeClr val="bg1"/>
                </a:solidFill>
                <a:latin typeface="+mn-lt"/>
              </a:rPr>
              <a:t> tobacco</a:t>
            </a:r>
            <a:r>
              <a:rPr lang="en-US" dirty="0" smtClean="0">
                <a:solidFill>
                  <a:schemeClr val="bg1"/>
                </a:solidFill>
                <a:latin typeface="+mn-lt"/>
              </a:rPr>
              <a:t>, were high.  Levels of Cadmium in lotus and tobacco were higher in endemic than in non-endemic areas</a:t>
            </a:r>
          </a:p>
        </p:txBody>
      </p:sp>
      <p:graphicFrame>
        <p:nvGraphicFramePr>
          <p:cNvPr id="13" name="Group 164"/>
          <p:cNvGraphicFramePr>
            <a:graphicFrameLocks noGrp="1"/>
          </p:cNvGraphicFramePr>
          <p:nvPr/>
        </p:nvGraphicFramePr>
        <p:xfrm>
          <a:off x="5105400" y="3810000"/>
          <a:ext cx="4038600" cy="2346960"/>
        </p:xfrm>
        <a:graphic>
          <a:graphicData uri="http://schemas.openxmlformats.org/drawingml/2006/table">
            <a:tbl>
              <a:tblPr/>
              <a:tblGrid>
                <a:gridCol w="1033438"/>
                <a:gridCol w="924321"/>
                <a:gridCol w="1041909"/>
                <a:gridCol w="1038932"/>
              </a:tblGrid>
              <a:tr h="1349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Source</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Cadmium (mg/kg)</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hMerge="1">
                  <a:txBody>
                    <a:bodyPr/>
                    <a:lstStyle/>
                    <a:p>
                      <a:endParaRPr lang="en-US"/>
                    </a:p>
                  </a:txBody>
                  <a:tcPr/>
                </a:tc>
              </a:tr>
              <a:tr h="2968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Endemic Area (EA)</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MT" pitchFamily="34" charset="0"/>
                        </a:rPr>
                        <a:t>Non Endemic Area (NEA)</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ill Sans MT" pitchFamily="34" charset="0"/>
                        </a:rPr>
                        <a:t>Lotus </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0.413</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0.023</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9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Median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0.066</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rPr>
                        <a:t>0.023</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Maximum</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1.50</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0.03</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889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cs typeface="Times New Roman" pitchFamily="18" charset="0"/>
                        </a:rPr>
                        <a:t>Tobacco</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101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Median</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0.316</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r h="147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rPr>
                        <a:t>Maximum</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0.44</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Calibri" pitchFamily="34" charset="0"/>
                        </a:rPr>
                        <a:t>0.351</a:t>
                      </a:r>
                    </a:p>
                  </a:txBody>
                  <a:tcPr marL="0" marR="0" marT="0" marB="0" horzOverflow="overflow">
                    <a:lnL w="12700" cap="flat" cmpd="sng" algn="ctr">
                      <a:solidFill>
                        <a:srgbClr val="D2DA7A"/>
                      </a:solidFill>
                      <a:prstDash val="solid"/>
                      <a:round/>
                      <a:headEnd type="none" w="med" len="med"/>
                      <a:tailEnd type="none" w="med" len="med"/>
                    </a:lnL>
                    <a:lnR w="12700" cap="flat" cmpd="sng" algn="ctr">
                      <a:solidFill>
                        <a:srgbClr val="D2DA7A"/>
                      </a:solidFill>
                      <a:prstDash val="solid"/>
                      <a:round/>
                      <a:headEnd type="none" w="med" len="med"/>
                      <a:tailEnd type="none" w="med" len="med"/>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F7F8EC"/>
                    </a:solidFill>
                  </a:tcPr>
                </a:tc>
              </a:tr>
            </a:tbl>
          </a:graphicData>
        </a:graphic>
      </p:graphicFrame>
      <p:sp>
        <p:nvSpPr>
          <p:cNvPr id="14" name="Cloud Callout 13"/>
          <p:cNvSpPr/>
          <p:nvPr/>
        </p:nvSpPr>
        <p:spPr>
          <a:xfrm>
            <a:off x="3962400" y="914400"/>
            <a:ext cx="4572000" cy="2590800"/>
          </a:xfrm>
          <a:prstGeom prst="cloudCallout">
            <a:avLst/>
          </a:prstGeom>
          <a:solidFill>
            <a:schemeClr val="accent1">
              <a:lumMod val="60000"/>
              <a:lumOff val="40000"/>
            </a:schemeClr>
          </a:solidFill>
          <a:ln>
            <a:solidFill>
              <a:schemeClr val="accent3">
                <a:lumMod val="50000"/>
              </a:schemeClr>
            </a:solidFill>
          </a:ln>
          <a:effectLst>
            <a:glow rad="1397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smtClean="0">
                <a:latin typeface="+mn-lt"/>
              </a:rPr>
              <a:t>The maximum concentration of </a:t>
            </a:r>
            <a:r>
              <a:rPr lang="en-US" b="1" dirty="0" smtClean="0">
                <a:latin typeface="+mn-lt"/>
              </a:rPr>
              <a:t>Cadmium</a:t>
            </a:r>
            <a:r>
              <a:rPr lang="en-US" dirty="0" smtClean="0">
                <a:latin typeface="+mn-lt"/>
              </a:rPr>
              <a:t> in vegetables in the endemic area  was 0.322 mg/kg and in the non endemic areas it was 0.063 mg/kg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38200" y="3429000"/>
            <a:ext cx="70866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7127939" cy="1219200"/>
            <a:chOff x="1155344" y="2813304"/>
            <a:chExt cx="7127939" cy="1219200"/>
          </a:xfrm>
          <a:scene3d>
            <a:camera prst="orthographicFront">
              <a:rot lat="0" lon="0" rev="0"/>
            </a:camera>
            <a:lightRig rig="contrasting" dir="t">
              <a:rot lat="0" lon="0" rev="1200000"/>
            </a:lightRig>
          </a:scene3d>
        </p:grpSpPr>
        <p:sp>
          <p:nvSpPr>
            <p:cNvPr id="5" name="Rounded Rectangle 4"/>
            <p:cNvSpPr/>
            <p:nvPr/>
          </p:nvSpPr>
          <p:spPr>
            <a:xfrm>
              <a:off x="1155344" y="2813304"/>
              <a:ext cx="6949440" cy="1190244"/>
            </a:xfrm>
            <a:prstGeom prst="roundRect">
              <a:avLst>
                <a:gd name="adj" fmla="val 10000"/>
              </a:avLst>
            </a:prstGeom>
            <a:solidFill>
              <a:srgbClr val="A4FAB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6" name="Rounded Rectangle 4"/>
            <p:cNvSpPr/>
            <p:nvPr/>
          </p:nvSpPr>
          <p:spPr>
            <a:xfrm>
              <a:off x="1307744" y="2911983"/>
              <a:ext cx="6975539" cy="112052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III. Socioeconomic and productivity impact of </a:t>
              </a:r>
              <a:r>
                <a:rPr lang="en-US" sz="2400" dirty="0" err="1">
                  <a:solidFill>
                    <a:schemeClr val="tx1"/>
                  </a:solidFill>
                </a:rPr>
                <a:t>CKDu</a:t>
              </a:r>
              <a:endParaRPr lang="en-US" sz="2400" dirty="0">
                <a:solidFill>
                  <a:schemeClr val="tx1"/>
                </a:solidFill>
              </a:endParaRPr>
            </a:p>
          </p:txBody>
        </p:sp>
      </p:grpSp>
      <p:sp>
        <p:nvSpPr>
          <p:cNvPr id="129026" name="Content Placeholder 7"/>
          <p:cNvSpPr>
            <a:spLocks noGrp="1"/>
          </p:cNvSpPr>
          <p:nvPr>
            <p:ph sz="quarter" idx="1"/>
          </p:nvPr>
        </p:nvSpPr>
        <p:spPr>
          <a:xfrm>
            <a:off x="0" y="1219200"/>
            <a:ext cx="8229600" cy="4937125"/>
          </a:xfrm>
        </p:spPr>
        <p:txBody>
          <a:bodyPr/>
          <a:lstStyle/>
          <a:p>
            <a:pPr eaLnBrk="1" hangingPunct="1"/>
            <a:r>
              <a:rPr lang="en-US" smtClean="0"/>
              <a:t>Consisted of two research components: </a:t>
            </a:r>
          </a:p>
        </p:txBody>
      </p:sp>
      <p:graphicFrame>
        <p:nvGraphicFramePr>
          <p:cNvPr id="9" name="Diagram 8"/>
          <p:cNvGraphicFramePr/>
          <p:nvPr/>
        </p:nvGraphicFramePr>
        <p:xfrm>
          <a:off x="-304800" y="3581400"/>
          <a:ext cx="9525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9028" name="TextBox 9"/>
          <p:cNvSpPr txBox="1">
            <a:spLocks noChangeArrowheads="1"/>
          </p:cNvSpPr>
          <p:nvPr/>
        </p:nvSpPr>
        <p:spPr bwMode="auto">
          <a:xfrm>
            <a:off x="1219200" y="3733800"/>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IIIa</a:t>
            </a:r>
          </a:p>
        </p:txBody>
      </p:sp>
      <p:sp>
        <p:nvSpPr>
          <p:cNvPr id="129029" name="TextBox 10"/>
          <p:cNvSpPr txBox="1">
            <a:spLocks noChangeArrowheads="1"/>
          </p:cNvSpPr>
          <p:nvPr/>
        </p:nvSpPr>
        <p:spPr bwMode="auto">
          <a:xfrm>
            <a:off x="1219200" y="4724400"/>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IIIb</a:t>
            </a:r>
          </a:p>
        </p:txBody>
      </p:sp>
      <p:graphicFrame>
        <p:nvGraphicFramePr>
          <p:cNvPr id="12" name="Diagram 11"/>
          <p:cNvGraphicFramePr/>
          <p:nvPr/>
        </p:nvGraphicFramePr>
        <p:xfrm>
          <a:off x="-609600" y="3429000"/>
          <a:ext cx="32004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Flowchart: Alternate Process 12"/>
          <p:cNvSpPr/>
          <p:nvPr/>
        </p:nvSpPr>
        <p:spPr>
          <a:xfrm>
            <a:off x="1905000" y="1905000"/>
            <a:ext cx="5943600" cy="1524000"/>
          </a:xfrm>
          <a:prstGeom prst="flowChartAlternateProcess">
            <a:avLst/>
          </a:prstGeom>
          <a:solidFill>
            <a:srgbClr val="F8FE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000" dirty="0">
                <a:solidFill>
                  <a:schemeClr val="tx1"/>
                </a:solidFill>
              </a:rPr>
              <a:t>To estimate costs of </a:t>
            </a:r>
            <a:r>
              <a:rPr lang="en-US" sz="2000" dirty="0" err="1">
                <a:solidFill>
                  <a:schemeClr val="tx1"/>
                </a:solidFill>
              </a:rPr>
              <a:t>CKDu</a:t>
            </a:r>
            <a:r>
              <a:rPr lang="en-US" sz="2000" dirty="0">
                <a:solidFill>
                  <a:schemeClr val="tx1"/>
                </a:solidFill>
              </a:rPr>
              <a:t> to individual, household &amp; communities</a:t>
            </a:r>
          </a:p>
          <a:p>
            <a:pPr>
              <a:buFont typeface="Arial" pitchFamily="34" charset="0"/>
              <a:buChar char="•"/>
              <a:defRPr/>
            </a:pPr>
            <a:r>
              <a:rPr lang="en-US" sz="2000" dirty="0">
                <a:solidFill>
                  <a:schemeClr val="tx1"/>
                </a:solidFill>
              </a:rPr>
              <a:t>To understand psychosocial impact</a:t>
            </a:r>
          </a:p>
          <a:p>
            <a:pPr>
              <a:buFont typeface="Arial" pitchFamily="34" charset="0"/>
              <a:buChar char="•"/>
              <a:defRPr/>
            </a:pPr>
            <a:r>
              <a:rPr lang="en-US" sz="2000" dirty="0">
                <a:solidFill>
                  <a:schemeClr val="tx1"/>
                </a:solidFill>
              </a:rPr>
              <a:t>Describe modes of coping at all levels</a:t>
            </a:r>
          </a:p>
          <a:p>
            <a:pPr>
              <a:buFont typeface="Arial" pitchFamily="34" charset="0"/>
              <a:buChar char="•"/>
              <a:defRPr/>
            </a:pPr>
            <a:r>
              <a:rPr lang="en-US" sz="2000" dirty="0">
                <a:solidFill>
                  <a:schemeClr val="tx1"/>
                </a:solidFill>
              </a:rPr>
              <a:t>Evaluate impact of existing coping mechanisms</a:t>
            </a:r>
          </a:p>
        </p:txBody>
      </p:sp>
      <p:sp>
        <p:nvSpPr>
          <p:cNvPr id="14" name="Flowchart: Alternate Process 13"/>
          <p:cNvSpPr/>
          <p:nvPr/>
        </p:nvSpPr>
        <p:spPr>
          <a:xfrm>
            <a:off x="1981200" y="5486400"/>
            <a:ext cx="5943600" cy="685800"/>
          </a:xfrm>
          <a:prstGeom prst="flowChartAlternateProcess">
            <a:avLst/>
          </a:prstGeom>
          <a:solidFill>
            <a:srgbClr val="F8FE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000" dirty="0">
                <a:solidFill>
                  <a:schemeClr val="tx1"/>
                </a:solidFill>
              </a:rPr>
              <a:t>To estimate the socioeconomic impacts of </a:t>
            </a:r>
            <a:r>
              <a:rPr lang="en-US" sz="2000" dirty="0" err="1">
                <a:solidFill>
                  <a:schemeClr val="tx1"/>
                </a:solidFill>
              </a:rPr>
              <a:t>CKDu</a:t>
            </a:r>
            <a:r>
              <a:rPr lang="en-US" sz="2000" dirty="0">
                <a:solidFill>
                  <a:schemeClr val="tx1"/>
                </a:solidFill>
              </a:rPr>
              <a:t> &amp; to identify methods of easing burden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76200"/>
            <a:ext cx="6334125" cy="778743"/>
            <a:chOff x="1790123" y="213"/>
            <a:chExt cx="6334125" cy="778743"/>
          </a:xfrm>
          <a:scene3d>
            <a:camera prst="orthographicFront"/>
            <a:lightRig rig="threePt" dir="t">
              <a:rot lat="0" lon="0" rev="7500000"/>
            </a:lightRig>
          </a:scene3d>
        </p:grpSpPr>
        <p:sp>
          <p:nvSpPr>
            <p:cNvPr id="5" name="Pentagon 4"/>
            <p:cNvSpPr/>
            <p:nvPr/>
          </p:nvSpPr>
          <p:spPr>
            <a:xfrm rot="10800000">
              <a:off x="1790123" y="213"/>
              <a:ext cx="6334125" cy="778743"/>
            </a:xfrm>
            <a:prstGeom prst="homePlate">
              <a:avLst/>
            </a:prstGeom>
            <a:solidFill>
              <a:srgbClr val="86F2A7"/>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4812" y="213"/>
              <a:ext cx="6139436" cy="778743"/>
            </a:xfrm>
            <a:prstGeom prst="rect">
              <a:avLst/>
            </a:prstGeom>
            <a:sp3d/>
          </p:spPr>
          <p:style>
            <a:lnRef idx="0">
              <a:scrgbClr r="0" g="0" b="0"/>
            </a:lnRef>
            <a:fillRef idx="0">
              <a:scrgbClr r="0" g="0" b="0"/>
            </a:fillRef>
            <a:effectRef idx="0">
              <a:scrgbClr r="0" g="0" b="0"/>
            </a:effectRef>
            <a:fontRef idx="minor">
              <a:schemeClr val="lt1"/>
            </a:fontRef>
          </p:style>
          <p:txBody>
            <a:bodyPr lIns="343404" tIns="140970" rIns="263144" bIns="140970" spcCol="1270" anchor="ctr"/>
            <a:lstStyle/>
            <a:p>
              <a:pPr defTabSz="1644650">
                <a:lnSpc>
                  <a:spcPct val="90000"/>
                </a:lnSpc>
                <a:spcAft>
                  <a:spcPct val="35000"/>
                </a:spcAft>
                <a:defRPr/>
              </a:pPr>
              <a:r>
                <a:rPr lang="en-US" sz="3700" dirty="0">
                  <a:solidFill>
                    <a:schemeClr val="tx1"/>
                  </a:solidFill>
                </a:rPr>
                <a:t>Community Based Study</a:t>
              </a:r>
            </a:p>
          </p:txBody>
        </p:sp>
      </p:grpSp>
      <p:sp>
        <p:nvSpPr>
          <p:cNvPr id="7" name="Oval 6"/>
          <p:cNvSpPr/>
          <p:nvPr/>
        </p:nvSpPr>
        <p:spPr>
          <a:xfrm>
            <a:off x="533400" y="76200"/>
            <a:ext cx="778743" cy="778743"/>
          </a:xfrm>
          <a:prstGeom prst="ellipse">
            <a:avLst/>
          </a:prstGeom>
          <a:solidFill>
            <a:srgbClr val="0D792E"/>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1077" name="TextBox 7"/>
          <p:cNvSpPr txBox="1">
            <a:spLocks noChangeArrowheads="1"/>
          </p:cNvSpPr>
          <p:nvPr/>
        </p:nvSpPr>
        <p:spPr bwMode="auto">
          <a:xfrm>
            <a:off x="609600" y="85725"/>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IIIa</a:t>
            </a:r>
          </a:p>
        </p:txBody>
      </p:sp>
      <p:sp>
        <p:nvSpPr>
          <p:cNvPr id="9" name="Rectangle 8"/>
          <p:cNvSpPr/>
          <p:nvPr/>
        </p:nvSpPr>
        <p:spPr>
          <a:xfrm>
            <a:off x="381000" y="1066800"/>
            <a:ext cx="6172200" cy="400050"/>
          </a:xfrm>
          <a:prstGeom prst="rect">
            <a:avLst/>
          </a:prstGeom>
        </p:spPr>
        <p:txBody>
          <a:bodyPr>
            <a:spAutoFit/>
          </a:bodyPr>
          <a:lstStyle/>
          <a:p>
            <a:pPr>
              <a:defRPr/>
            </a:pPr>
            <a:r>
              <a:rPr lang="en-US" sz="2000" dirty="0">
                <a:solidFill>
                  <a:srgbClr val="000066"/>
                </a:solidFill>
                <a:latin typeface="+mn-lt"/>
              </a:rPr>
              <a:t>Study area: </a:t>
            </a:r>
            <a:r>
              <a:rPr lang="en-US" sz="2000" dirty="0" err="1">
                <a:solidFill>
                  <a:srgbClr val="000066"/>
                </a:solidFill>
                <a:latin typeface="+mn-lt"/>
              </a:rPr>
              <a:t>Padaviya</a:t>
            </a:r>
            <a:r>
              <a:rPr lang="en-US" sz="2000" dirty="0">
                <a:solidFill>
                  <a:srgbClr val="000066"/>
                </a:solidFill>
                <a:latin typeface="+mn-lt"/>
              </a:rPr>
              <a:t> &amp; </a:t>
            </a:r>
            <a:r>
              <a:rPr lang="en-US" sz="2000" dirty="0" err="1">
                <a:solidFill>
                  <a:srgbClr val="000066"/>
                </a:solidFill>
                <a:latin typeface="+mn-lt"/>
              </a:rPr>
              <a:t>Madawachchiya</a:t>
            </a:r>
            <a:r>
              <a:rPr lang="en-US" sz="2000" dirty="0">
                <a:solidFill>
                  <a:srgbClr val="000066"/>
                </a:solidFill>
                <a:latin typeface="+mn-lt"/>
              </a:rPr>
              <a:t> DS Divisions</a:t>
            </a:r>
            <a:endParaRPr lang="en-US" sz="2000" dirty="0">
              <a:latin typeface="+mn-lt"/>
            </a:endParaRPr>
          </a:p>
        </p:txBody>
      </p:sp>
      <p:pic>
        <p:nvPicPr>
          <p:cNvPr id="131079" name="Picture 11" descr="CKDuGraphic.jpg"/>
          <p:cNvPicPr>
            <a:picLocks noChangeAspect="1"/>
          </p:cNvPicPr>
          <p:nvPr/>
        </p:nvPicPr>
        <p:blipFill>
          <a:blip r:embed="rId3" cstate="print"/>
          <a:srcRect b="16969"/>
          <a:stretch>
            <a:fillRect/>
          </a:stretch>
        </p:blipFill>
        <p:spPr bwMode="auto">
          <a:xfrm>
            <a:off x="0" y="1524000"/>
            <a:ext cx="5257800" cy="5334000"/>
          </a:xfrm>
          <a:prstGeom prst="rect">
            <a:avLst/>
          </a:prstGeom>
          <a:noFill/>
          <a:ln w="9525">
            <a:noFill/>
            <a:miter lim="800000"/>
            <a:headEnd/>
            <a:tailEnd/>
          </a:ln>
        </p:spPr>
      </p:pic>
      <p:sp>
        <p:nvSpPr>
          <p:cNvPr id="131080" name="TextBox 12"/>
          <p:cNvSpPr txBox="1">
            <a:spLocks noChangeArrowheads="1"/>
          </p:cNvSpPr>
          <p:nvPr/>
        </p:nvSpPr>
        <p:spPr bwMode="auto">
          <a:xfrm>
            <a:off x="228600" y="1447800"/>
            <a:ext cx="1905000" cy="646113"/>
          </a:xfrm>
          <a:prstGeom prst="rect">
            <a:avLst/>
          </a:prstGeom>
          <a:solidFill>
            <a:schemeClr val="bg1"/>
          </a:solidFill>
          <a:ln w="9525">
            <a:noFill/>
            <a:miter lim="800000"/>
            <a:headEnd/>
            <a:tailEnd/>
          </a:ln>
        </p:spPr>
        <p:txBody>
          <a:bodyPr>
            <a:spAutoFit/>
          </a:bodyPr>
          <a:lstStyle/>
          <a:p>
            <a:endParaRPr lang="en-US"/>
          </a:p>
          <a:p>
            <a:endParaRPr lang="en-US"/>
          </a:p>
        </p:txBody>
      </p:sp>
      <p:sp>
        <p:nvSpPr>
          <p:cNvPr id="14" name="Oval 13"/>
          <p:cNvSpPr/>
          <p:nvPr/>
        </p:nvSpPr>
        <p:spPr>
          <a:xfrm>
            <a:off x="2667000" y="1981200"/>
            <a:ext cx="838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838200" y="2590800"/>
            <a:ext cx="14478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Diagram 15"/>
          <p:cNvGraphicFramePr/>
          <p:nvPr/>
        </p:nvGraphicFramePr>
        <p:xfrm>
          <a:off x="3352800" y="1447800"/>
          <a:ext cx="76200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COMMUNITY BASED STUDY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23" name="Diagram 22"/>
          <p:cNvGraphicFramePr/>
          <p:nvPr/>
        </p:nvGraphicFramePr>
        <p:xfrm>
          <a:off x="304800" y="13716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219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COMMUNITY BASED STUDY (Cont…)</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23" name="Diagram 22"/>
          <p:cNvGraphicFramePr/>
          <p:nvPr/>
        </p:nvGraphicFramePr>
        <p:xfrm>
          <a:off x="228600" y="1066800"/>
          <a:ext cx="8915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Wave 8"/>
          <p:cNvSpPr/>
          <p:nvPr/>
        </p:nvSpPr>
        <p:spPr>
          <a:xfrm>
            <a:off x="0" y="5943600"/>
            <a:ext cx="7315200" cy="914400"/>
          </a:xfrm>
          <a:prstGeom prst="wav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err="1">
                <a:solidFill>
                  <a:schemeClr val="bg1"/>
                </a:solidFill>
              </a:rPr>
              <a:t>CKDu</a:t>
            </a:r>
            <a:r>
              <a:rPr lang="en-US" sz="2000" b="1" dirty="0">
                <a:solidFill>
                  <a:schemeClr val="bg1"/>
                </a:solidFill>
              </a:rPr>
              <a:t> should be looked as not merely a medical issue but as a social issue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066800" y="76200"/>
            <a:ext cx="6334125" cy="778743"/>
            <a:chOff x="1790123" y="213"/>
            <a:chExt cx="6334125" cy="778743"/>
          </a:xfrm>
          <a:scene3d>
            <a:camera prst="orthographicFront"/>
            <a:lightRig rig="threePt" dir="t">
              <a:rot lat="0" lon="0" rev="7500000"/>
            </a:lightRig>
          </a:scene3d>
        </p:grpSpPr>
        <p:sp>
          <p:nvSpPr>
            <p:cNvPr id="5" name="Pentagon 4"/>
            <p:cNvSpPr/>
            <p:nvPr/>
          </p:nvSpPr>
          <p:spPr>
            <a:xfrm rot="10800000">
              <a:off x="1790123" y="213"/>
              <a:ext cx="6334125" cy="778743"/>
            </a:xfrm>
            <a:prstGeom prst="homePlate">
              <a:avLst/>
            </a:prstGeom>
            <a:solidFill>
              <a:srgbClr val="86F2A7"/>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6" name="Pentagon 4"/>
            <p:cNvSpPr/>
            <p:nvPr/>
          </p:nvSpPr>
          <p:spPr>
            <a:xfrm rot="21600000">
              <a:off x="1984812" y="213"/>
              <a:ext cx="6139436" cy="778743"/>
            </a:xfrm>
            <a:prstGeom prst="rect">
              <a:avLst/>
            </a:prstGeom>
            <a:sp3d/>
          </p:spPr>
          <p:style>
            <a:lnRef idx="0">
              <a:scrgbClr r="0" g="0" b="0"/>
            </a:lnRef>
            <a:fillRef idx="0">
              <a:scrgbClr r="0" g="0" b="0"/>
            </a:fillRef>
            <a:effectRef idx="0">
              <a:scrgbClr r="0" g="0" b="0"/>
            </a:effectRef>
            <a:fontRef idx="minor">
              <a:schemeClr val="lt1"/>
            </a:fontRef>
          </p:style>
          <p:txBody>
            <a:bodyPr lIns="343404" tIns="140970" rIns="263144" bIns="140970" spcCol="1270" anchor="ctr"/>
            <a:lstStyle/>
            <a:p>
              <a:pPr defTabSz="1644650">
                <a:lnSpc>
                  <a:spcPct val="90000"/>
                </a:lnSpc>
                <a:spcAft>
                  <a:spcPct val="35000"/>
                </a:spcAft>
                <a:defRPr/>
              </a:pPr>
              <a:r>
                <a:rPr lang="en-US" sz="3700" dirty="0">
                  <a:solidFill>
                    <a:schemeClr val="tx1"/>
                  </a:solidFill>
                </a:rPr>
                <a:t>Hospital Based Study</a:t>
              </a:r>
            </a:p>
          </p:txBody>
        </p:sp>
      </p:grpSp>
      <p:sp>
        <p:nvSpPr>
          <p:cNvPr id="7" name="Oval 6"/>
          <p:cNvSpPr/>
          <p:nvPr/>
        </p:nvSpPr>
        <p:spPr>
          <a:xfrm>
            <a:off x="533400" y="76200"/>
            <a:ext cx="778743" cy="778743"/>
          </a:xfrm>
          <a:prstGeom prst="ellipse">
            <a:avLst/>
          </a:prstGeom>
          <a:solidFill>
            <a:srgbClr val="0D792E"/>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7221" name="TextBox 7"/>
          <p:cNvSpPr txBox="1">
            <a:spLocks noChangeArrowheads="1"/>
          </p:cNvSpPr>
          <p:nvPr/>
        </p:nvSpPr>
        <p:spPr bwMode="auto">
          <a:xfrm>
            <a:off x="609600" y="85725"/>
            <a:ext cx="685800" cy="523875"/>
          </a:xfrm>
          <a:prstGeom prst="rect">
            <a:avLst/>
          </a:prstGeom>
          <a:noFill/>
          <a:ln w="9525">
            <a:noFill/>
            <a:miter lim="800000"/>
            <a:headEnd/>
            <a:tailEnd/>
          </a:ln>
        </p:spPr>
        <p:txBody>
          <a:bodyPr>
            <a:spAutoFit/>
          </a:bodyPr>
          <a:lstStyle/>
          <a:p>
            <a:r>
              <a:rPr lang="en-US" sz="2800">
                <a:solidFill>
                  <a:schemeClr val="bg1"/>
                </a:solidFill>
                <a:latin typeface="Gill Sans MT" pitchFamily="34" charset="0"/>
              </a:rPr>
              <a:t>IIIb</a:t>
            </a:r>
          </a:p>
        </p:txBody>
      </p:sp>
      <p:sp>
        <p:nvSpPr>
          <p:cNvPr id="137222" name="TextBox 12"/>
          <p:cNvSpPr txBox="1">
            <a:spLocks noChangeArrowheads="1"/>
          </p:cNvSpPr>
          <p:nvPr/>
        </p:nvSpPr>
        <p:spPr bwMode="auto">
          <a:xfrm>
            <a:off x="228600" y="1447800"/>
            <a:ext cx="1905000" cy="646113"/>
          </a:xfrm>
          <a:prstGeom prst="rect">
            <a:avLst/>
          </a:prstGeom>
          <a:solidFill>
            <a:schemeClr val="bg1"/>
          </a:solidFill>
          <a:ln w="9525">
            <a:noFill/>
            <a:miter lim="800000"/>
            <a:headEnd/>
            <a:tailEnd/>
          </a:ln>
        </p:spPr>
        <p:txBody>
          <a:bodyPr>
            <a:spAutoFit/>
          </a:bodyPr>
          <a:lstStyle/>
          <a:p>
            <a:endParaRPr lang="en-US"/>
          </a:p>
          <a:p>
            <a:endParaRPr lang="en-US"/>
          </a:p>
        </p:txBody>
      </p:sp>
      <p:graphicFrame>
        <p:nvGraphicFramePr>
          <p:cNvPr id="9" name="Diagram 8"/>
          <p:cNvGraphicFramePr/>
          <p:nvPr/>
        </p:nvGraphicFramePr>
        <p:xfrm>
          <a:off x="685800" y="990600"/>
          <a:ext cx="7924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4419600" y="5410200"/>
            <a:ext cx="2514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Data Collection through questionnaires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10" name="Diagram 9"/>
          <p:cNvGraphicFramePr/>
          <p:nvPr/>
        </p:nvGraphicFramePr>
        <p:xfrm>
          <a:off x="0" y="2438400"/>
          <a:ext cx="7467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219200" y="1143000"/>
            <a:ext cx="5791200" cy="1570038"/>
          </a:xfrm>
          <a:prstGeom prst="rect">
            <a:avLst/>
          </a:prstGeom>
          <a:noFill/>
        </p:spPr>
        <p:txBody>
          <a:bodyPr>
            <a:spAutoFit/>
          </a:bodyPr>
          <a:lstStyle/>
          <a:p>
            <a:pPr>
              <a:defRPr/>
            </a:pPr>
            <a:r>
              <a:rPr lang="en-US" sz="2400" dirty="0">
                <a:latin typeface="+mn-lt"/>
              </a:rPr>
              <a:t>Total No of clinic patients – </a:t>
            </a:r>
            <a:r>
              <a:rPr lang="en-US" sz="2400" b="1" dirty="0">
                <a:latin typeface="+mn-lt"/>
              </a:rPr>
              <a:t>305</a:t>
            </a:r>
          </a:p>
          <a:p>
            <a:pPr>
              <a:defRPr/>
            </a:pPr>
            <a:r>
              <a:rPr lang="en-US" sz="2400" dirty="0">
                <a:latin typeface="+mn-lt"/>
              </a:rPr>
              <a:t>Key demographic features of the clinic patients were:</a:t>
            </a:r>
          </a:p>
          <a:p>
            <a:pPr>
              <a:defRPr/>
            </a:pPr>
            <a:r>
              <a:rPr lang="en-US" sz="2400" dirty="0">
                <a:latin typeface="+mn-lt"/>
              </a:rPr>
              <a:t> </a:t>
            </a:r>
          </a:p>
        </p:txBody>
      </p:sp>
      <p:sp>
        <p:nvSpPr>
          <p:cNvPr id="12" name="Rounded Rectangle 11"/>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Clinic patients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1" name="TextBox 10"/>
          <p:cNvSpPr txBox="1"/>
          <p:nvPr/>
        </p:nvSpPr>
        <p:spPr>
          <a:xfrm>
            <a:off x="1447800" y="1219200"/>
            <a:ext cx="5791200" cy="461963"/>
          </a:xfrm>
          <a:prstGeom prst="rect">
            <a:avLst/>
          </a:prstGeom>
          <a:noFill/>
        </p:spPr>
        <p:txBody>
          <a:bodyPr>
            <a:spAutoFit/>
          </a:bodyPr>
          <a:lstStyle/>
          <a:p>
            <a:pPr>
              <a:defRPr/>
            </a:pPr>
            <a:r>
              <a:rPr lang="en-US" sz="2400" dirty="0">
                <a:latin typeface="+mn-lt"/>
              </a:rPr>
              <a:t>74% used the bus to attend clinic </a:t>
            </a:r>
          </a:p>
        </p:txBody>
      </p:sp>
      <p:sp>
        <p:nvSpPr>
          <p:cNvPr id="12" name="Rounded Rectangle 11"/>
          <p:cNvSpPr/>
          <p:nvPr/>
        </p:nvSpPr>
        <p:spPr>
          <a:xfrm>
            <a:off x="71628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Clinic patients</a:t>
            </a:r>
          </a:p>
        </p:txBody>
      </p:sp>
      <p:sp>
        <p:nvSpPr>
          <p:cNvPr id="13" name="Diamond 12"/>
          <p:cNvSpPr/>
          <p:nvPr/>
        </p:nvSpPr>
        <p:spPr>
          <a:xfrm>
            <a:off x="6934200" y="1676400"/>
            <a:ext cx="19050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Direct Costs</a:t>
            </a:r>
          </a:p>
        </p:txBody>
      </p:sp>
      <p:graphicFrame>
        <p:nvGraphicFramePr>
          <p:cNvPr id="14" name="Chart 13"/>
          <p:cNvGraphicFramePr/>
          <p:nvPr/>
        </p:nvGraphicFramePr>
        <p:xfrm>
          <a:off x="0" y="1676400"/>
          <a:ext cx="91440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1" name="TextBox 10"/>
          <p:cNvSpPr txBox="1"/>
          <p:nvPr/>
        </p:nvSpPr>
        <p:spPr>
          <a:xfrm>
            <a:off x="914400" y="1371600"/>
            <a:ext cx="6400800" cy="1016000"/>
          </a:xfrm>
          <a:prstGeom prst="rect">
            <a:avLst/>
          </a:prstGeom>
          <a:noFill/>
        </p:spPr>
        <p:txBody>
          <a:bodyPr>
            <a:spAutoFit/>
          </a:bodyPr>
          <a:lstStyle/>
          <a:p>
            <a:pPr>
              <a:defRPr/>
            </a:pPr>
            <a:r>
              <a:rPr lang="en-US" sz="2000" dirty="0">
                <a:latin typeface="+mn-lt"/>
              </a:rPr>
              <a:t>Median time spent on the clinic visit by a participant was </a:t>
            </a:r>
            <a:r>
              <a:rPr lang="en-US" sz="2000" b="1" u="sng" dirty="0">
                <a:latin typeface="+mn-lt"/>
              </a:rPr>
              <a:t>8 hours </a:t>
            </a:r>
          </a:p>
          <a:p>
            <a:pPr>
              <a:defRPr/>
            </a:pPr>
            <a:r>
              <a:rPr lang="en-US" sz="2000" b="1" u="sng" dirty="0">
                <a:latin typeface="+mn-lt"/>
              </a:rPr>
              <a:t>Indirect Cost of patients seeking clinical care</a:t>
            </a:r>
          </a:p>
        </p:txBody>
      </p:sp>
      <p:sp>
        <p:nvSpPr>
          <p:cNvPr id="12" name="Rounded Rectangle 11"/>
          <p:cNvSpPr/>
          <p:nvPr/>
        </p:nvSpPr>
        <p:spPr>
          <a:xfrm>
            <a:off x="71628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Clinic patients</a:t>
            </a:r>
          </a:p>
        </p:txBody>
      </p:sp>
      <p:sp>
        <p:nvSpPr>
          <p:cNvPr id="13" name="Diamond 12"/>
          <p:cNvSpPr/>
          <p:nvPr/>
        </p:nvSpPr>
        <p:spPr>
          <a:xfrm>
            <a:off x="6934200" y="1676400"/>
            <a:ext cx="20574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Indirect Costs</a:t>
            </a:r>
          </a:p>
        </p:txBody>
      </p:sp>
      <p:graphicFrame>
        <p:nvGraphicFramePr>
          <p:cNvPr id="15" name="Chart 14"/>
          <p:cNvGraphicFramePr>
            <a:graphicFrameLocks/>
          </p:cNvGraphicFramePr>
          <p:nvPr/>
        </p:nvGraphicFramePr>
        <p:xfrm>
          <a:off x="762000" y="2523744"/>
          <a:ext cx="7010400" cy="38770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1"/>
          </p:nvPr>
        </p:nvSpPr>
        <p:spPr>
          <a:xfrm>
            <a:off x="457200" y="1066800"/>
            <a:ext cx="8229600" cy="4910138"/>
          </a:xfrm>
        </p:spPr>
        <p:txBody>
          <a:bodyPr/>
          <a:lstStyle/>
          <a:p>
            <a:pPr marL="495300" indent="-495300" eaLnBrk="1" hangingPunct="1">
              <a:lnSpc>
                <a:spcPct val="90000"/>
              </a:lnSpc>
              <a:spcBef>
                <a:spcPts val="0"/>
              </a:spcBef>
              <a:buFont typeface="Wingdings 3" pitchFamily="18" charset="2"/>
              <a:buAutoNum type="arabicPeriod"/>
            </a:pPr>
            <a:r>
              <a:rPr lang="en-US" sz="3200" dirty="0" smtClean="0"/>
              <a:t>Use of consistent case definition of </a:t>
            </a:r>
            <a:r>
              <a:rPr lang="en-US" sz="3200" dirty="0" err="1" smtClean="0"/>
              <a:t>CKDu</a:t>
            </a:r>
            <a:endParaRPr lang="en-US" sz="3200" dirty="0" smtClean="0"/>
          </a:p>
          <a:p>
            <a:pPr marL="495300" indent="-495300" eaLnBrk="1" hangingPunct="1">
              <a:lnSpc>
                <a:spcPct val="90000"/>
              </a:lnSpc>
              <a:spcBef>
                <a:spcPts val="0"/>
              </a:spcBef>
              <a:buFont typeface="Wingdings 3" pitchFamily="18" charset="2"/>
              <a:buAutoNum type="arabicPeriod"/>
            </a:pPr>
            <a:endParaRPr lang="en-US" sz="3200" dirty="0" smtClean="0"/>
          </a:p>
          <a:p>
            <a:pPr marL="495300" indent="-495300" eaLnBrk="1" hangingPunct="1">
              <a:lnSpc>
                <a:spcPct val="90000"/>
              </a:lnSpc>
              <a:spcBef>
                <a:spcPts val="0"/>
              </a:spcBef>
              <a:buFont typeface="Wingdings 3" pitchFamily="18" charset="2"/>
              <a:buAutoNum type="arabicPeriod"/>
            </a:pPr>
            <a:r>
              <a:rPr lang="en-US" sz="3200" dirty="0" smtClean="0"/>
              <a:t>Analysis of a range of biological samples from </a:t>
            </a:r>
            <a:r>
              <a:rPr lang="en-US" sz="3200" dirty="0" err="1" smtClean="0"/>
              <a:t>CKDu</a:t>
            </a:r>
            <a:r>
              <a:rPr lang="en-US" sz="3200" dirty="0" smtClean="0"/>
              <a:t> subjects and controls</a:t>
            </a:r>
          </a:p>
          <a:p>
            <a:pPr marL="495300" indent="-495300" eaLnBrk="1" hangingPunct="1">
              <a:spcBef>
                <a:spcPts val="0"/>
              </a:spcBef>
              <a:buFont typeface="Wingdings 3" pitchFamily="18" charset="2"/>
              <a:buAutoNum type="arabicPeriod"/>
            </a:pPr>
            <a:endParaRPr lang="en-US" sz="3200" dirty="0" smtClean="0"/>
          </a:p>
          <a:p>
            <a:pPr marL="495300" indent="-495300" eaLnBrk="1" hangingPunct="1">
              <a:lnSpc>
                <a:spcPct val="90000"/>
              </a:lnSpc>
              <a:spcBef>
                <a:spcPts val="0"/>
              </a:spcBef>
              <a:buFont typeface="Wingdings 3" pitchFamily="18" charset="2"/>
              <a:buAutoNum type="arabicPeriod"/>
            </a:pPr>
            <a:r>
              <a:rPr lang="en-US" sz="3200" dirty="0" smtClean="0"/>
              <a:t>Comparison of control groups within and outside the endemic area</a:t>
            </a:r>
          </a:p>
          <a:p>
            <a:pPr marL="495300" indent="-495300" eaLnBrk="1" hangingPunct="1">
              <a:lnSpc>
                <a:spcPct val="90000"/>
              </a:lnSpc>
              <a:spcBef>
                <a:spcPts val="0"/>
              </a:spcBef>
              <a:buFont typeface="Wingdings 3" pitchFamily="18" charset="2"/>
              <a:buAutoNum type="arabicPeriod"/>
            </a:pPr>
            <a:endParaRPr lang="en-US" sz="3200" dirty="0" smtClean="0"/>
          </a:p>
          <a:p>
            <a:pPr marL="495300" indent="-495300" eaLnBrk="1" hangingPunct="1">
              <a:lnSpc>
                <a:spcPct val="90000"/>
              </a:lnSpc>
              <a:spcBef>
                <a:spcPts val="0"/>
              </a:spcBef>
              <a:buFont typeface="Wingdings 3" pitchFamily="18" charset="2"/>
              <a:buAutoNum type="arabicPeriod"/>
            </a:pPr>
            <a:r>
              <a:rPr lang="en-US" sz="3200" dirty="0" smtClean="0"/>
              <a:t>Use of sensitive analytical techniques</a:t>
            </a:r>
          </a:p>
          <a:p>
            <a:pPr marL="495300" indent="-495300" eaLnBrk="1" hangingPunct="1">
              <a:lnSpc>
                <a:spcPct val="90000"/>
              </a:lnSpc>
              <a:spcBef>
                <a:spcPts val="0"/>
              </a:spcBef>
              <a:buFont typeface="Wingdings 3" pitchFamily="18" charset="2"/>
              <a:buAutoNum type="arabicPeriod"/>
            </a:pPr>
            <a:endParaRPr lang="en-US" sz="3200" dirty="0" smtClean="0"/>
          </a:p>
          <a:p>
            <a:pPr marL="495300" indent="-495300" eaLnBrk="1" hangingPunct="1">
              <a:lnSpc>
                <a:spcPct val="90000"/>
              </a:lnSpc>
              <a:spcBef>
                <a:spcPts val="0"/>
              </a:spcBef>
              <a:buFont typeface="Wingdings 3" pitchFamily="18" charset="2"/>
              <a:buAutoNum type="arabicPeriod"/>
            </a:pPr>
            <a:r>
              <a:rPr lang="en-US" sz="3200" dirty="0" smtClean="0"/>
              <a:t>Heavy metals, metalloids and other elements in environmental samples were </a:t>
            </a:r>
            <a:r>
              <a:rPr lang="en-US" sz="3200" dirty="0" err="1" smtClean="0"/>
              <a:t>analysed</a:t>
            </a:r>
            <a:endParaRPr lang="en-US" sz="3200" dirty="0" smtClean="0"/>
          </a:p>
        </p:txBody>
      </p:sp>
      <p:sp>
        <p:nvSpPr>
          <p:cNvPr id="6" name="Rectangle 2"/>
          <p:cNvSpPr txBox="1">
            <a:spLocks noChangeArrowheads="1"/>
          </p:cNvSpPr>
          <p:nvPr/>
        </p:nvSpPr>
        <p:spPr bwMode="auto">
          <a:xfrm>
            <a:off x="304800" y="152400"/>
            <a:ext cx="8686800" cy="7620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400" b="1">
                <a:solidFill>
                  <a:schemeClr val="bg1"/>
                </a:solidFill>
                <a:latin typeface="Franklin Gothic Medium" pitchFamily="34" charset="0"/>
              </a:rPr>
              <a:t>STRENGTHS OF THE STUDY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graphicFrame>
        <p:nvGraphicFramePr>
          <p:cNvPr id="10" name="Diagram 9"/>
          <p:cNvGraphicFramePr/>
          <p:nvPr/>
        </p:nvGraphicFramePr>
        <p:xfrm>
          <a:off x="0" y="2362200"/>
          <a:ext cx="7467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28600" y="1143000"/>
            <a:ext cx="7848600" cy="1570038"/>
          </a:xfrm>
          <a:prstGeom prst="rect">
            <a:avLst/>
          </a:prstGeom>
          <a:noFill/>
        </p:spPr>
        <p:txBody>
          <a:bodyPr>
            <a:spAutoFit/>
          </a:bodyPr>
          <a:lstStyle/>
          <a:p>
            <a:pPr>
              <a:defRPr/>
            </a:pPr>
            <a:r>
              <a:rPr lang="en-US" sz="2400" dirty="0">
                <a:latin typeface="+mn-lt"/>
              </a:rPr>
              <a:t>Total No of inpatients – </a:t>
            </a:r>
            <a:r>
              <a:rPr lang="en-US" sz="2400" b="1" dirty="0">
                <a:latin typeface="+mn-lt"/>
              </a:rPr>
              <a:t>132</a:t>
            </a:r>
          </a:p>
          <a:p>
            <a:pPr>
              <a:defRPr/>
            </a:pPr>
            <a:r>
              <a:rPr lang="en-US" sz="2400" dirty="0">
                <a:latin typeface="+mn-lt"/>
              </a:rPr>
              <a:t>Mean duration of </a:t>
            </a:r>
            <a:r>
              <a:rPr lang="en-US" sz="2400" dirty="0" err="1">
                <a:latin typeface="+mn-lt"/>
              </a:rPr>
              <a:t>hospitalisation</a:t>
            </a:r>
            <a:r>
              <a:rPr lang="en-US" sz="2400" dirty="0">
                <a:latin typeface="+mn-lt"/>
              </a:rPr>
              <a:t> – 1 day</a:t>
            </a:r>
          </a:p>
          <a:p>
            <a:pPr>
              <a:defRPr/>
            </a:pPr>
            <a:r>
              <a:rPr lang="en-US" sz="2400" dirty="0">
                <a:latin typeface="+mn-lt"/>
              </a:rPr>
              <a:t>Key demographic features of the </a:t>
            </a:r>
            <a:r>
              <a:rPr lang="en-US" sz="2400" dirty="0" err="1">
                <a:latin typeface="+mn-lt"/>
              </a:rPr>
              <a:t>hospitalised</a:t>
            </a:r>
            <a:r>
              <a:rPr lang="en-US" sz="2400" dirty="0">
                <a:latin typeface="+mn-lt"/>
              </a:rPr>
              <a:t>  patients were:</a:t>
            </a:r>
          </a:p>
          <a:p>
            <a:pPr>
              <a:defRPr/>
            </a:pPr>
            <a:r>
              <a:rPr lang="en-US" sz="2400" dirty="0">
                <a:latin typeface="+mn-lt"/>
              </a:rPr>
              <a:t> </a:t>
            </a:r>
          </a:p>
        </p:txBody>
      </p:sp>
      <p:sp>
        <p:nvSpPr>
          <p:cNvPr id="12" name="Rounded Rectangle 11"/>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Inpatients</a:t>
            </a:r>
          </a:p>
          <a:p>
            <a:pPr algn="ctr">
              <a:defRPr/>
            </a:pPr>
            <a:r>
              <a:rPr lang="en-US" sz="1200" b="1" dirty="0"/>
              <a:t>(Including those on dialysis)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1" name="TextBox 10"/>
          <p:cNvSpPr txBox="1"/>
          <p:nvPr/>
        </p:nvSpPr>
        <p:spPr>
          <a:xfrm>
            <a:off x="1447800" y="990600"/>
            <a:ext cx="5791200" cy="830263"/>
          </a:xfrm>
          <a:prstGeom prst="rect">
            <a:avLst/>
          </a:prstGeom>
          <a:noFill/>
        </p:spPr>
        <p:txBody>
          <a:bodyPr>
            <a:spAutoFit/>
          </a:bodyPr>
          <a:lstStyle/>
          <a:p>
            <a:pPr>
              <a:defRPr/>
            </a:pPr>
            <a:r>
              <a:rPr lang="en-US" sz="2400" dirty="0">
                <a:latin typeface="+mn-lt"/>
              </a:rPr>
              <a:t>56% used a hired </a:t>
            </a:r>
            <a:r>
              <a:rPr lang="en-US" sz="2400" u="sng" dirty="0">
                <a:latin typeface="+mn-lt"/>
              </a:rPr>
              <a:t>three wheeler </a:t>
            </a:r>
            <a:r>
              <a:rPr lang="en-US" sz="2400" dirty="0">
                <a:latin typeface="+mn-lt"/>
              </a:rPr>
              <a:t>to reach hospital </a:t>
            </a:r>
          </a:p>
        </p:txBody>
      </p:sp>
      <p:sp>
        <p:nvSpPr>
          <p:cNvPr id="13" name="Diamond 12"/>
          <p:cNvSpPr/>
          <p:nvPr/>
        </p:nvSpPr>
        <p:spPr>
          <a:xfrm>
            <a:off x="6934200" y="1676400"/>
            <a:ext cx="19050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Direct Costs</a:t>
            </a:r>
          </a:p>
        </p:txBody>
      </p:sp>
      <p:sp>
        <p:nvSpPr>
          <p:cNvPr id="15" name="Rounded Rectangle 14"/>
          <p:cNvSpPr/>
          <p:nvPr/>
        </p:nvSpPr>
        <p:spPr>
          <a:xfrm>
            <a:off x="70866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Inpatients</a:t>
            </a:r>
          </a:p>
          <a:p>
            <a:pPr algn="ctr">
              <a:defRPr/>
            </a:pPr>
            <a:r>
              <a:rPr lang="en-US" sz="1200" b="1" dirty="0"/>
              <a:t>(Including those on dialysis)</a:t>
            </a:r>
          </a:p>
        </p:txBody>
      </p:sp>
      <p:graphicFrame>
        <p:nvGraphicFramePr>
          <p:cNvPr id="16" name="Chart 15"/>
          <p:cNvGraphicFramePr/>
          <p:nvPr/>
        </p:nvGraphicFramePr>
        <p:xfrm>
          <a:off x="0" y="1676400"/>
          <a:ext cx="8915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PATIENTS</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3" name="Diamond 12"/>
          <p:cNvSpPr/>
          <p:nvPr/>
        </p:nvSpPr>
        <p:spPr>
          <a:xfrm>
            <a:off x="6934200" y="1676400"/>
            <a:ext cx="2057400" cy="990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Indirect Costs</a:t>
            </a:r>
          </a:p>
        </p:txBody>
      </p:sp>
      <p:sp>
        <p:nvSpPr>
          <p:cNvPr id="15" name="Rounded Rectangle 14"/>
          <p:cNvSpPr/>
          <p:nvPr/>
        </p:nvSpPr>
        <p:spPr>
          <a:xfrm>
            <a:off x="70866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Inpatients</a:t>
            </a:r>
          </a:p>
          <a:p>
            <a:pPr algn="ctr">
              <a:defRPr/>
            </a:pPr>
            <a:r>
              <a:rPr lang="en-US" sz="1200" b="1" dirty="0"/>
              <a:t>(Including those on dialysis)</a:t>
            </a:r>
          </a:p>
        </p:txBody>
      </p:sp>
      <p:graphicFrame>
        <p:nvGraphicFramePr>
          <p:cNvPr id="17" name="Chart 16"/>
          <p:cNvGraphicFramePr/>
          <p:nvPr/>
        </p:nvGraphicFramePr>
        <p:xfrm>
          <a:off x="228600" y="1295400"/>
          <a:ext cx="80772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6"/>
          <p:cNvGraphicFramePr>
            <a:graphicFrameLocks noChangeAspect="1"/>
          </p:cNvGraphicFramePr>
          <p:nvPr/>
        </p:nvGraphicFramePr>
        <p:xfrm>
          <a:off x="660400" y="1498600"/>
          <a:ext cx="7137400" cy="4789488"/>
        </p:xfrm>
        <a:graphic>
          <a:graphicData uri="http://schemas.openxmlformats.org/drawingml/2006/chart">
            <c:chart xmlns:c="http://schemas.openxmlformats.org/drawingml/2006/chart" xmlns:r="http://schemas.openxmlformats.org/officeDocument/2006/relationships" r:id="rId3"/>
          </a:graphicData>
        </a:graphic>
      </p:graphicFrame>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HEALTH SYSTEM</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2" name="TextBox 11"/>
          <p:cNvSpPr txBox="1"/>
          <p:nvPr/>
        </p:nvSpPr>
        <p:spPr>
          <a:xfrm>
            <a:off x="0" y="43434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Personnel</a:t>
            </a:r>
          </a:p>
        </p:txBody>
      </p:sp>
      <p:sp>
        <p:nvSpPr>
          <p:cNvPr id="14" name="TextBox 13"/>
          <p:cNvSpPr txBox="1"/>
          <p:nvPr/>
        </p:nvSpPr>
        <p:spPr>
          <a:xfrm>
            <a:off x="0" y="29718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Overheads</a:t>
            </a:r>
          </a:p>
        </p:txBody>
      </p:sp>
      <p:sp>
        <p:nvSpPr>
          <p:cNvPr id="16" name="TextBox 15"/>
          <p:cNvSpPr txBox="1"/>
          <p:nvPr/>
        </p:nvSpPr>
        <p:spPr>
          <a:xfrm>
            <a:off x="0" y="16002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Utilities</a:t>
            </a:r>
          </a:p>
        </p:txBody>
      </p:sp>
      <p:sp>
        <p:nvSpPr>
          <p:cNvPr id="18" name="Round Same Side Corner Rectangle 17"/>
          <p:cNvSpPr/>
          <p:nvPr/>
        </p:nvSpPr>
        <p:spPr>
          <a:xfrm>
            <a:off x="3962400" y="1752600"/>
            <a:ext cx="3581400" cy="12192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Average Number of patients attending renal clinic per month </a:t>
            </a:r>
            <a:r>
              <a:rPr lang="en-US" sz="2400" b="1" dirty="0"/>
              <a:t>1763</a:t>
            </a:r>
            <a:r>
              <a:rPr lang="en-US" sz="2000" b="1" dirty="0"/>
              <a:t> </a:t>
            </a:r>
          </a:p>
        </p:txBody>
      </p:sp>
      <p:sp>
        <p:nvSpPr>
          <p:cNvPr id="21" name="Rounded Rectangle 20"/>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Cost of clinic care</a:t>
            </a:r>
          </a:p>
        </p:txBody>
      </p:sp>
      <p:sp>
        <p:nvSpPr>
          <p:cNvPr id="22" name="TextBox 21"/>
          <p:cNvSpPr txBox="1"/>
          <p:nvPr/>
        </p:nvSpPr>
        <p:spPr>
          <a:xfrm>
            <a:off x="1447800" y="1066800"/>
            <a:ext cx="5791200" cy="400050"/>
          </a:xfrm>
          <a:prstGeom prst="rect">
            <a:avLst/>
          </a:prstGeom>
          <a:noFill/>
        </p:spPr>
        <p:txBody>
          <a:bodyPr>
            <a:spAutoFit/>
          </a:bodyPr>
          <a:lstStyle/>
          <a:p>
            <a:pPr>
              <a:defRPr/>
            </a:pPr>
            <a:r>
              <a:rPr lang="en-US" sz="2000" dirty="0">
                <a:latin typeface="+mn-lt"/>
              </a:rPr>
              <a:t>Based on clinic services at Anuradhapura Renal Unit</a:t>
            </a:r>
          </a:p>
        </p:txBody>
      </p:sp>
      <p:sp>
        <p:nvSpPr>
          <p:cNvPr id="23" name="Explosion 1 22"/>
          <p:cNvSpPr/>
          <p:nvPr/>
        </p:nvSpPr>
        <p:spPr>
          <a:xfrm>
            <a:off x="4876800" y="2590800"/>
            <a:ext cx="4267200" cy="23622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Unit cost of clinic care </a:t>
            </a:r>
            <a:r>
              <a:rPr lang="en-US" b="1" u="sng" dirty="0">
                <a:solidFill>
                  <a:schemeClr val="tx1"/>
                </a:solidFill>
              </a:rPr>
              <a:t>Rs 866.74 </a:t>
            </a:r>
            <a:r>
              <a:rPr lang="en-US" b="1" dirty="0">
                <a:solidFill>
                  <a:schemeClr val="tx1"/>
                </a:solidFill>
              </a:rPr>
              <a:t>per patient visit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HEALTH SYSTEM</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2" name="TextBox 11"/>
          <p:cNvSpPr txBox="1"/>
          <p:nvPr/>
        </p:nvSpPr>
        <p:spPr>
          <a:xfrm>
            <a:off x="0" y="47244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Personnel</a:t>
            </a:r>
          </a:p>
        </p:txBody>
      </p:sp>
      <p:sp>
        <p:nvSpPr>
          <p:cNvPr id="14" name="TextBox 13"/>
          <p:cNvSpPr txBox="1"/>
          <p:nvPr/>
        </p:nvSpPr>
        <p:spPr>
          <a:xfrm>
            <a:off x="0" y="32004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Overheads</a:t>
            </a:r>
          </a:p>
        </p:txBody>
      </p:sp>
      <p:sp>
        <p:nvSpPr>
          <p:cNvPr id="16" name="TextBox 15"/>
          <p:cNvSpPr txBox="1"/>
          <p:nvPr/>
        </p:nvSpPr>
        <p:spPr>
          <a:xfrm>
            <a:off x="0" y="1600200"/>
            <a:ext cx="461665" cy="1219200"/>
          </a:xfrm>
          <a:prstGeom prst="rect">
            <a:avLst/>
          </a:prstGeom>
          <a:solidFill>
            <a:schemeClr val="accent1">
              <a:lumMod val="40000"/>
              <a:lumOff val="60000"/>
            </a:schemeClr>
          </a:solidFill>
        </p:spPr>
        <p:txBody>
          <a:bodyPr vert="vert270">
            <a:spAutoFit/>
          </a:bodyPr>
          <a:lstStyle/>
          <a:p>
            <a:pPr algn="ctr">
              <a:defRPr/>
            </a:pPr>
            <a:r>
              <a:rPr lang="en-US" dirty="0">
                <a:latin typeface="Arial" charset="0"/>
              </a:rPr>
              <a:t>Utilities</a:t>
            </a:r>
          </a:p>
        </p:txBody>
      </p:sp>
      <p:sp>
        <p:nvSpPr>
          <p:cNvPr id="18" name="Round Same Side Corner Rectangle 17"/>
          <p:cNvSpPr/>
          <p:nvPr/>
        </p:nvSpPr>
        <p:spPr>
          <a:xfrm>
            <a:off x="5181600" y="2209800"/>
            <a:ext cx="3581400" cy="12192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Average Number of patients hospitalized per month is 1182 </a:t>
            </a:r>
          </a:p>
        </p:txBody>
      </p:sp>
      <p:sp>
        <p:nvSpPr>
          <p:cNvPr id="21" name="Rounded Rectangle 20"/>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Inpatient care </a:t>
            </a:r>
          </a:p>
        </p:txBody>
      </p:sp>
      <p:sp>
        <p:nvSpPr>
          <p:cNvPr id="22" name="TextBox 21"/>
          <p:cNvSpPr txBox="1"/>
          <p:nvPr/>
        </p:nvSpPr>
        <p:spPr>
          <a:xfrm>
            <a:off x="1219200" y="1143000"/>
            <a:ext cx="5791200" cy="400050"/>
          </a:xfrm>
          <a:prstGeom prst="rect">
            <a:avLst/>
          </a:prstGeom>
          <a:noFill/>
        </p:spPr>
        <p:txBody>
          <a:bodyPr>
            <a:spAutoFit/>
          </a:bodyPr>
          <a:lstStyle/>
          <a:p>
            <a:pPr>
              <a:defRPr/>
            </a:pPr>
            <a:r>
              <a:rPr lang="en-US" sz="2000" dirty="0">
                <a:latin typeface="+mn-lt"/>
              </a:rPr>
              <a:t>Based on Renal Unit at  Anuradhapura TH</a:t>
            </a:r>
          </a:p>
        </p:txBody>
      </p:sp>
      <p:sp>
        <p:nvSpPr>
          <p:cNvPr id="23" name="Explosion 1 22"/>
          <p:cNvSpPr/>
          <p:nvPr/>
        </p:nvSpPr>
        <p:spPr>
          <a:xfrm>
            <a:off x="4648200" y="3124200"/>
            <a:ext cx="4267200" cy="23622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Unit cost of hospitalization per patient per day is</a:t>
            </a:r>
          </a:p>
          <a:p>
            <a:pPr algn="ctr">
              <a:defRPr/>
            </a:pPr>
            <a:r>
              <a:rPr lang="en-US" b="1" dirty="0">
                <a:solidFill>
                  <a:schemeClr val="tx1"/>
                </a:solidFill>
              </a:rPr>
              <a:t> R</a:t>
            </a:r>
            <a:r>
              <a:rPr lang="en-US" b="1" u="sng" dirty="0">
                <a:solidFill>
                  <a:schemeClr val="tx1"/>
                </a:solidFill>
              </a:rPr>
              <a:t>s 3351.32</a:t>
            </a:r>
            <a:endParaRPr lang="en-US" b="1" dirty="0">
              <a:solidFill>
                <a:schemeClr val="tx1"/>
              </a:solidFill>
            </a:endParaRPr>
          </a:p>
        </p:txBody>
      </p:sp>
      <p:graphicFrame>
        <p:nvGraphicFramePr>
          <p:cNvPr id="15" name="Chart 14"/>
          <p:cNvGraphicFramePr/>
          <p:nvPr/>
        </p:nvGraphicFramePr>
        <p:xfrm>
          <a:off x="374650" y="1520825"/>
          <a:ext cx="87630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HEALTH SYSTEM</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18" name="Round Same Side Corner Rectangle 17"/>
          <p:cNvSpPr/>
          <p:nvPr/>
        </p:nvSpPr>
        <p:spPr>
          <a:xfrm>
            <a:off x="0" y="2514600"/>
            <a:ext cx="2895600" cy="1219200"/>
          </a:xfrm>
          <a:prstGeom prst="round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Cost of </a:t>
            </a:r>
            <a:r>
              <a:rPr lang="en-US" sz="2000" b="1" dirty="0" err="1">
                <a:solidFill>
                  <a:schemeClr val="tx1"/>
                </a:solidFill>
              </a:rPr>
              <a:t>haemodialysis</a:t>
            </a:r>
            <a:r>
              <a:rPr lang="en-US" sz="2000" b="1" dirty="0">
                <a:solidFill>
                  <a:schemeClr val="tx1"/>
                </a:solidFill>
              </a:rPr>
              <a:t> was estimated in a sample of 58 patients</a:t>
            </a:r>
          </a:p>
        </p:txBody>
      </p:sp>
      <p:sp>
        <p:nvSpPr>
          <p:cNvPr id="21" name="Rounded Rectangle 20"/>
          <p:cNvSpPr/>
          <p:nvPr/>
        </p:nvSpPr>
        <p:spPr>
          <a:xfrm>
            <a:off x="6934200" y="838200"/>
            <a:ext cx="160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b="1" dirty="0"/>
              <a:t>Dialysis Care </a:t>
            </a:r>
          </a:p>
        </p:txBody>
      </p:sp>
      <p:sp>
        <p:nvSpPr>
          <p:cNvPr id="22" name="TextBox 21"/>
          <p:cNvSpPr txBox="1"/>
          <p:nvPr/>
        </p:nvSpPr>
        <p:spPr>
          <a:xfrm>
            <a:off x="1066800" y="1295400"/>
            <a:ext cx="5791200" cy="1016000"/>
          </a:xfrm>
          <a:prstGeom prst="rect">
            <a:avLst/>
          </a:prstGeom>
          <a:noFill/>
        </p:spPr>
        <p:txBody>
          <a:bodyPr>
            <a:spAutoFit/>
          </a:bodyPr>
          <a:lstStyle/>
          <a:p>
            <a:pPr>
              <a:defRPr/>
            </a:pPr>
            <a:r>
              <a:rPr lang="en-US" sz="2000" dirty="0">
                <a:latin typeface="+mn-lt"/>
              </a:rPr>
              <a:t>Based on </a:t>
            </a:r>
            <a:r>
              <a:rPr lang="en-US" sz="2000" dirty="0" err="1">
                <a:latin typeface="+mn-lt"/>
              </a:rPr>
              <a:t>haemodialysis</a:t>
            </a:r>
            <a:r>
              <a:rPr lang="en-US" sz="2000" dirty="0">
                <a:latin typeface="+mn-lt"/>
              </a:rPr>
              <a:t> in the high dependency unit of Anuradhapura TH</a:t>
            </a:r>
          </a:p>
          <a:p>
            <a:pPr>
              <a:defRPr/>
            </a:pPr>
            <a:r>
              <a:rPr lang="en-US" sz="2000" dirty="0">
                <a:latin typeface="+mn-lt"/>
              </a:rPr>
              <a:t>Cost of </a:t>
            </a:r>
            <a:r>
              <a:rPr lang="en-US" sz="2000" dirty="0" err="1">
                <a:latin typeface="+mn-lt"/>
              </a:rPr>
              <a:t>Haemodialysis</a:t>
            </a:r>
            <a:endParaRPr lang="en-US" sz="2000" dirty="0">
              <a:latin typeface="+mn-lt"/>
            </a:endParaRPr>
          </a:p>
        </p:txBody>
      </p:sp>
      <p:sp>
        <p:nvSpPr>
          <p:cNvPr id="23" name="Explosion 1 22"/>
          <p:cNvSpPr/>
          <p:nvPr/>
        </p:nvSpPr>
        <p:spPr>
          <a:xfrm>
            <a:off x="0" y="3581400"/>
            <a:ext cx="4267200" cy="23622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Total Cost per patient per dialysis session is  </a:t>
            </a:r>
          </a:p>
          <a:p>
            <a:pPr algn="ctr">
              <a:defRPr/>
            </a:pPr>
            <a:r>
              <a:rPr lang="en-US" b="1" dirty="0" err="1">
                <a:solidFill>
                  <a:schemeClr val="tx1"/>
                </a:solidFill>
              </a:rPr>
              <a:t>R</a:t>
            </a:r>
            <a:r>
              <a:rPr lang="en-US" b="1" u="sng" dirty="0" err="1">
                <a:solidFill>
                  <a:schemeClr val="tx1"/>
                </a:solidFill>
              </a:rPr>
              <a:t>s</a:t>
            </a:r>
            <a:r>
              <a:rPr lang="en-US" b="1" u="sng" dirty="0">
                <a:solidFill>
                  <a:schemeClr val="tx1"/>
                </a:solidFill>
              </a:rPr>
              <a:t> 7,183.13</a:t>
            </a:r>
            <a:endParaRPr lang="en-US" b="1" dirty="0">
              <a:solidFill>
                <a:schemeClr val="tx1"/>
              </a:solidFill>
            </a:endParaRPr>
          </a:p>
        </p:txBody>
      </p:sp>
      <p:graphicFrame>
        <p:nvGraphicFramePr>
          <p:cNvPr id="24" name="Chart 23"/>
          <p:cNvGraphicFramePr/>
          <p:nvPr/>
        </p:nvGraphicFramePr>
        <p:xfrm>
          <a:off x="4114800" y="2438400"/>
          <a:ext cx="5029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239000" y="2133600"/>
            <a:ext cx="1676400" cy="646113"/>
          </a:xfrm>
          <a:prstGeom prst="rect">
            <a:avLst/>
          </a:prstGeom>
          <a:solidFill>
            <a:schemeClr val="accent2">
              <a:lumMod val="75000"/>
            </a:schemeClr>
          </a:solidFill>
        </p:spPr>
        <p:txBody>
          <a:bodyPr>
            <a:spAutoFit/>
          </a:bodyPr>
          <a:lstStyle/>
          <a:p>
            <a:pPr>
              <a:defRPr/>
            </a:pPr>
            <a:r>
              <a:rPr lang="en-US" dirty="0">
                <a:latin typeface="Arial" charset="0"/>
              </a:rPr>
              <a:t>Hospitalization</a:t>
            </a:r>
          </a:p>
          <a:p>
            <a:pPr>
              <a:defRPr/>
            </a:pPr>
            <a:r>
              <a:rPr lang="en-US" b="1" dirty="0" err="1">
                <a:latin typeface="Arial" charset="0"/>
              </a:rPr>
              <a:t>Rs</a:t>
            </a:r>
            <a:r>
              <a:rPr lang="en-US" b="1" dirty="0">
                <a:latin typeface="Arial" charset="0"/>
              </a:rPr>
              <a:t> 1,675.66</a:t>
            </a:r>
          </a:p>
        </p:txBody>
      </p:sp>
      <p:sp>
        <p:nvSpPr>
          <p:cNvPr id="26" name="TextBox 25"/>
          <p:cNvSpPr txBox="1"/>
          <p:nvPr/>
        </p:nvSpPr>
        <p:spPr>
          <a:xfrm>
            <a:off x="4724400" y="2057400"/>
            <a:ext cx="1447800" cy="646113"/>
          </a:xfrm>
          <a:prstGeom prst="rect">
            <a:avLst/>
          </a:prstGeom>
          <a:solidFill>
            <a:schemeClr val="accent3">
              <a:lumMod val="60000"/>
              <a:lumOff val="40000"/>
            </a:schemeClr>
          </a:solidFill>
        </p:spPr>
        <p:txBody>
          <a:bodyPr>
            <a:spAutoFit/>
          </a:bodyPr>
          <a:lstStyle/>
          <a:p>
            <a:pPr algn="ctr">
              <a:defRPr/>
            </a:pPr>
            <a:r>
              <a:rPr lang="en-US" dirty="0">
                <a:latin typeface="Arial" charset="0"/>
              </a:rPr>
              <a:t>Drugs</a:t>
            </a:r>
          </a:p>
          <a:p>
            <a:pPr algn="ctr">
              <a:defRPr/>
            </a:pPr>
            <a:r>
              <a:rPr lang="en-US" b="1" dirty="0">
                <a:latin typeface="Arial" charset="0"/>
              </a:rPr>
              <a:t>Rs 607.47</a:t>
            </a:r>
          </a:p>
        </p:txBody>
      </p:sp>
      <p:sp>
        <p:nvSpPr>
          <p:cNvPr id="27" name="TextBox 26"/>
          <p:cNvSpPr txBox="1"/>
          <p:nvPr/>
        </p:nvSpPr>
        <p:spPr>
          <a:xfrm>
            <a:off x="3733800" y="5715000"/>
            <a:ext cx="1676400" cy="646113"/>
          </a:xfrm>
          <a:prstGeom prst="rect">
            <a:avLst/>
          </a:prstGeom>
          <a:solidFill>
            <a:schemeClr val="accent2">
              <a:lumMod val="60000"/>
              <a:lumOff val="40000"/>
            </a:schemeClr>
          </a:solidFill>
        </p:spPr>
        <p:txBody>
          <a:bodyPr>
            <a:spAutoFit/>
          </a:bodyPr>
          <a:lstStyle/>
          <a:p>
            <a:pPr algn="ctr">
              <a:defRPr/>
            </a:pPr>
            <a:r>
              <a:rPr lang="en-US" dirty="0" err="1">
                <a:latin typeface="Arial" charset="0"/>
              </a:rPr>
              <a:t>Haemodiaysis</a:t>
            </a:r>
            <a:endParaRPr lang="en-US" dirty="0">
              <a:latin typeface="Arial" charset="0"/>
            </a:endParaRPr>
          </a:p>
          <a:p>
            <a:pPr algn="ctr">
              <a:defRPr/>
            </a:pPr>
            <a:r>
              <a:rPr lang="en-US" dirty="0" err="1">
                <a:latin typeface="Arial" charset="0"/>
              </a:rPr>
              <a:t>Rs</a:t>
            </a:r>
            <a:r>
              <a:rPr lang="en-US" dirty="0">
                <a:latin typeface="Arial" charset="0"/>
              </a:rPr>
              <a:t> 4,900</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HOSPITAL  BASED STUDY – COST TO ILLNESS TO COMMUNITY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2" name="TextBox 21"/>
          <p:cNvSpPr txBox="1"/>
          <p:nvPr/>
        </p:nvSpPr>
        <p:spPr>
          <a:xfrm>
            <a:off x="1676400" y="1143000"/>
            <a:ext cx="5791200" cy="708025"/>
          </a:xfrm>
          <a:prstGeom prst="rect">
            <a:avLst/>
          </a:prstGeom>
          <a:noFill/>
        </p:spPr>
        <p:txBody>
          <a:bodyPr>
            <a:spAutoFit/>
          </a:bodyPr>
          <a:lstStyle/>
          <a:p>
            <a:pPr>
              <a:defRPr/>
            </a:pPr>
            <a:r>
              <a:rPr lang="en-US" sz="2000" dirty="0">
                <a:latin typeface="+mn-lt"/>
              </a:rPr>
              <a:t>A sample of 200 patients chosen from </a:t>
            </a:r>
            <a:r>
              <a:rPr lang="en-US" sz="2000" dirty="0" err="1">
                <a:latin typeface="+mn-lt"/>
              </a:rPr>
              <a:t>Padaviya</a:t>
            </a:r>
            <a:r>
              <a:rPr lang="en-US" sz="2000" dirty="0">
                <a:latin typeface="+mn-lt"/>
              </a:rPr>
              <a:t> and </a:t>
            </a:r>
            <a:r>
              <a:rPr lang="en-US" sz="2000" dirty="0" err="1">
                <a:latin typeface="+mn-lt"/>
              </a:rPr>
              <a:t>Madawachchiya</a:t>
            </a:r>
            <a:endParaRPr lang="en-US" sz="2000" dirty="0">
              <a:latin typeface="+mn-lt"/>
            </a:endParaRPr>
          </a:p>
        </p:txBody>
      </p:sp>
      <p:graphicFrame>
        <p:nvGraphicFramePr>
          <p:cNvPr id="15" name="Diagram 14"/>
          <p:cNvGraphicFramePr/>
          <p:nvPr/>
        </p:nvGraphicFramePr>
        <p:xfrm>
          <a:off x="304800" y="2133600"/>
          <a:ext cx="6781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Explosion 1 15"/>
          <p:cNvSpPr/>
          <p:nvPr/>
        </p:nvSpPr>
        <p:spPr>
          <a:xfrm rot="993096">
            <a:off x="6689725" y="1338263"/>
            <a:ext cx="2797175" cy="2430462"/>
          </a:xfrm>
          <a:prstGeom prst="irregularSeal1">
            <a:avLst/>
          </a:prstGeom>
          <a:solidFill>
            <a:srgbClr val="FFDD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Main Issue is Poverty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nvPr>
        </p:nvGraphicFramePr>
        <p:xfrm>
          <a:off x="304800" y="1219200"/>
          <a:ext cx="8229600" cy="501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1339" y="0"/>
            <a:ext cx="7127939" cy="838200"/>
            <a:chOff x="1155344" y="2813304"/>
            <a:chExt cx="7127939" cy="1219200"/>
          </a:xfrm>
          <a:scene3d>
            <a:camera prst="orthographicFront">
              <a:rot lat="0" lon="0" rev="0"/>
            </a:camera>
            <a:lightRig rig="contrasting" dir="t">
              <a:rot lat="0" lon="0" rev="1200000"/>
            </a:lightRig>
          </a:scene3d>
        </p:grpSpPr>
        <p:sp>
          <p:nvSpPr>
            <p:cNvPr id="5" name="Rounded Rectangle 4"/>
            <p:cNvSpPr/>
            <p:nvPr/>
          </p:nvSpPr>
          <p:spPr>
            <a:xfrm>
              <a:off x="1155344" y="2813304"/>
              <a:ext cx="6949440" cy="1190244"/>
            </a:xfrm>
            <a:prstGeom prst="roundRect">
              <a:avLst>
                <a:gd name="adj" fmla="val 10000"/>
              </a:avLst>
            </a:prstGeom>
            <a:solidFill>
              <a:srgbClr val="A4FAB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6" name="Rounded Rectangle 4"/>
            <p:cNvSpPr/>
            <p:nvPr/>
          </p:nvSpPr>
          <p:spPr>
            <a:xfrm>
              <a:off x="1307744" y="2911983"/>
              <a:ext cx="6975539" cy="112052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III. Socioeconomic and productivity impact of </a:t>
              </a:r>
              <a:r>
                <a:rPr lang="en-US" sz="2400" dirty="0" err="1">
                  <a:solidFill>
                    <a:schemeClr val="tx1"/>
                  </a:solidFill>
                </a:rPr>
                <a:t>CKDu</a:t>
              </a:r>
              <a:endParaRPr lang="en-US" sz="2400" dirty="0">
                <a:solidFill>
                  <a:schemeClr val="tx1"/>
                </a:solidFill>
              </a:endParaRPr>
            </a:p>
          </p:txBody>
        </p:sp>
      </p:grpSp>
      <p:sp>
        <p:nvSpPr>
          <p:cNvPr id="11" name="Wave 10"/>
          <p:cNvSpPr/>
          <p:nvPr/>
        </p:nvSpPr>
        <p:spPr>
          <a:xfrm>
            <a:off x="5638800" y="609600"/>
            <a:ext cx="3124200" cy="685800"/>
          </a:xfrm>
          <a:prstGeom prst="wave">
            <a:avLst/>
          </a:prstGeom>
          <a:solidFill>
            <a:srgbClr val="86F2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Recommendations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0"/>
            <a:ext cx="8534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1295400" y="4800600"/>
            <a:ext cx="70866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219200"/>
            <a:ext cx="8229600" cy="990600"/>
          </a:xfrm>
        </p:spPr>
        <p:txBody>
          <a:bodyPr>
            <a:normAutofit/>
          </a:bodyPr>
          <a:lstStyle/>
          <a:p>
            <a:pPr marL="274320" indent="-274320" eaLnBrk="1" fontAlgn="auto" hangingPunct="1">
              <a:spcAft>
                <a:spcPts val="0"/>
              </a:spcAft>
              <a:buFont typeface="Wingdings 3"/>
              <a:buChar char=""/>
              <a:defRPr/>
            </a:pPr>
            <a:r>
              <a:rPr lang="en-US" dirty="0" smtClean="0"/>
              <a:t>Herbal / </a:t>
            </a:r>
            <a:r>
              <a:rPr lang="en-US" dirty="0" err="1" smtClean="0"/>
              <a:t>Ayurvedhic</a:t>
            </a:r>
            <a:r>
              <a:rPr lang="en-US" dirty="0" smtClean="0"/>
              <a:t> medicines containing </a:t>
            </a:r>
            <a:r>
              <a:rPr lang="en-US" b="1" dirty="0" err="1" smtClean="0">
                <a:solidFill>
                  <a:schemeClr val="accent4">
                    <a:lumMod val="50000"/>
                  </a:schemeClr>
                </a:solidFill>
              </a:rPr>
              <a:t>Aristolochic</a:t>
            </a:r>
            <a:r>
              <a:rPr lang="en-US" b="1" dirty="0" smtClean="0">
                <a:solidFill>
                  <a:schemeClr val="accent4">
                    <a:lumMod val="50000"/>
                  </a:schemeClr>
                </a:solidFill>
              </a:rPr>
              <a:t> Acid </a:t>
            </a:r>
            <a:r>
              <a:rPr lang="en-US" dirty="0" smtClean="0"/>
              <a:t>implicated as a causative factor for Renal Disease</a:t>
            </a:r>
            <a:endParaRPr lang="en-US" dirty="0"/>
          </a:p>
        </p:txBody>
      </p:sp>
      <p:grpSp>
        <p:nvGrpSpPr>
          <p:cNvPr id="4" name="Group 3"/>
          <p:cNvGrpSpPr/>
          <p:nvPr/>
        </p:nvGrpSpPr>
        <p:grpSpPr>
          <a:xfrm>
            <a:off x="228600" y="0"/>
            <a:ext cx="8001000" cy="1190244"/>
            <a:chOff x="1737359" y="4219956"/>
            <a:chExt cx="6949440" cy="1190244"/>
          </a:xfrm>
          <a:scene3d>
            <a:camera prst="orthographicFront">
              <a:rot lat="0" lon="0" rev="0"/>
            </a:camera>
            <a:lightRig rig="contrasting" dir="t">
              <a:rot lat="0" lon="0" rev="1200000"/>
            </a:lightRig>
          </a:scene3d>
        </p:grpSpPr>
        <p:sp>
          <p:nvSpPr>
            <p:cNvPr id="5" name="Rounded Rectangle 4"/>
            <p:cNvSpPr/>
            <p:nvPr/>
          </p:nvSpPr>
          <p:spPr>
            <a:xfrm>
              <a:off x="1737359" y="4219956"/>
              <a:ext cx="6949440" cy="1190244"/>
            </a:xfrm>
            <a:prstGeom prst="roundRect">
              <a:avLst>
                <a:gd name="adj" fmla="val 10000"/>
              </a:avLst>
            </a:prstGeom>
            <a:solidFill>
              <a:srgbClr val="FFFFB3"/>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6" name="Rounded Rectangle 4"/>
            <p:cNvSpPr/>
            <p:nvPr/>
          </p:nvSpPr>
          <p:spPr>
            <a:xfrm>
              <a:off x="1772220" y="4254817"/>
              <a:ext cx="5524043" cy="1120521"/>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r>
                <a:rPr lang="en-US" sz="2400" dirty="0">
                  <a:solidFill>
                    <a:schemeClr val="tx1"/>
                  </a:solidFill>
                </a:rPr>
                <a:t>IV. </a:t>
              </a:r>
              <a:r>
                <a:rPr lang="en-US" sz="2400" dirty="0" err="1">
                  <a:solidFill>
                    <a:schemeClr val="tx1"/>
                  </a:solidFill>
                </a:rPr>
                <a:t>Nephrotoxic</a:t>
              </a:r>
              <a:r>
                <a:rPr lang="en-US" sz="2400" dirty="0">
                  <a:solidFill>
                    <a:schemeClr val="tx1"/>
                  </a:solidFill>
                </a:rPr>
                <a:t> herbal remedies used in Sri Lanka </a:t>
              </a:r>
            </a:p>
          </p:txBody>
        </p:sp>
      </p:grpSp>
      <p:graphicFrame>
        <p:nvGraphicFramePr>
          <p:cNvPr id="7" name="Diagram 6"/>
          <p:cNvGraphicFramePr/>
          <p:nvPr/>
        </p:nvGraphicFramePr>
        <p:xfrm>
          <a:off x="0" y="2794000"/>
          <a:ext cx="7315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76400" y="2286000"/>
            <a:ext cx="4343400" cy="461963"/>
          </a:xfrm>
          <a:prstGeom prst="rect">
            <a:avLst/>
          </a:prstGeom>
          <a:solidFill>
            <a:schemeClr val="accent2">
              <a:lumMod val="60000"/>
              <a:lumOff val="40000"/>
            </a:schemeClr>
          </a:solidFill>
        </p:spPr>
        <p:txBody>
          <a:bodyPr>
            <a:spAutoFit/>
          </a:bodyPr>
          <a:lstStyle/>
          <a:p>
            <a:pPr algn="ctr">
              <a:defRPr/>
            </a:pPr>
            <a:r>
              <a:rPr lang="en-US" sz="2400" dirty="0">
                <a:latin typeface="+mn-lt"/>
              </a:rPr>
              <a:t>Objectives of the study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228600"/>
            <a:ext cx="80772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ORGANISATIONAL STRUCTURE OF THE COLLABBORATIVE RESEARCH EFFORT (Cont..)</a:t>
            </a:r>
          </a:p>
        </p:txBody>
      </p:sp>
      <p:graphicFrame>
        <p:nvGraphicFramePr>
          <p:cNvPr id="9" name="Diagram 8"/>
          <p:cNvGraphicFramePr/>
          <p:nvPr/>
        </p:nvGraphicFramePr>
        <p:xfrm>
          <a:off x="3505200" y="-76200"/>
          <a:ext cx="10363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19" name="Picture 6"/>
          <p:cNvPicPr>
            <a:picLocks noChangeAspect="1" noChangeArrowheads="1"/>
          </p:cNvPicPr>
          <p:nvPr/>
        </p:nvPicPr>
        <p:blipFill>
          <a:blip r:embed="rId7" cstate="print"/>
          <a:srcRect/>
          <a:stretch>
            <a:fillRect/>
          </a:stretch>
        </p:blipFill>
        <p:spPr bwMode="auto">
          <a:xfrm rot="-435097">
            <a:off x="312738" y="1244600"/>
            <a:ext cx="3530600" cy="5181600"/>
          </a:xfrm>
          <a:prstGeom prst="rect">
            <a:avLst/>
          </a:prstGeom>
          <a:noFill/>
          <a:ln w="9525">
            <a:solidFill>
              <a:schemeClr val="tx1"/>
            </a:solidFill>
            <a:miter lim="800000"/>
            <a:headEnd/>
            <a:tailEnd/>
          </a:ln>
        </p:spPr>
      </p:pic>
      <p:sp>
        <p:nvSpPr>
          <p:cNvPr id="13" name="TextBox 12"/>
          <p:cNvSpPr txBox="1"/>
          <p:nvPr/>
        </p:nvSpPr>
        <p:spPr>
          <a:xfrm>
            <a:off x="1600200" y="2580144"/>
            <a:ext cx="4724400" cy="2308324"/>
          </a:xfrm>
          <a:prstGeom prst="rect">
            <a:avLst/>
          </a:prstGeom>
          <a:solidFill>
            <a:schemeClr val="bg1">
              <a:lumMod val="85000"/>
            </a:schemeClr>
          </a:solidFill>
          <a:ln>
            <a:noFill/>
          </a:ln>
          <a:effectLst>
            <a:glow rad="101600">
              <a:schemeClr val="accent1">
                <a:satMod val="175000"/>
                <a:alpha val="40000"/>
              </a:schemeClr>
            </a:glow>
            <a:outerShdw blurRad="127000" dist="38100" dir="2700000" algn="ctr">
              <a:srgbClr val="000000">
                <a:alpha val="45000"/>
              </a:srgbClr>
            </a:outerShdw>
          </a:effectLst>
          <a:scene3d>
            <a:camera prst="perspectiveContrastingRightFacing"/>
            <a:lightRig rig="soft" dir="t">
              <a:rot lat="0" lon="0" rev="0"/>
            </a:lightRig>
          </a:scene3d>
          <a:sp3d prstMaterial="translucentPowder">
            <a:bevelT w="203200" h="50800" prst="softRound"/>
          </a:sp3d>
        </p:spPr>
        <p:txBody>
          <a:bodyPr>
            <a:spAutoFit/>
          </a:bodyPr>
          <a:lstStyle/>
          <a:p>
            <a:pPr>
              <a:buFont typeface="Arial" pitchFamily="34" charset="0"/>
              <a:buChar char="•"/>
              <a:defRPr/>
            </a:pPr>
            <a:r>
              <a:rPr lang="en-US" sz="2400" dirty="0">
                <a:latin typeface="+mn-lt"/>
              </a:rPr>
              <a:t>Functions &amp; Responsibilities of Main stakeholders identified</a:t>
            </a:r>
          </a:p>
          <a:p>
            <a:pPr>
              <a:buFont typeface="Arial" pitchFamily="34" charset="0"/>
              <a:buChar char="•"/>
              <a:defRPr/>
            </a:pPr>
            <a:r>
              <a:rPr lang="en-US" sz="2400" dirty="0">
                <a:latin typeface="+mn-lt"/>
              </a:rPr>
              <a:t>Terms of Reference developed</a:t>
            </a:r>
          </a:p>
          <a:p>
            <a:pPr>
              <a:buFont typeface="Arial" pitchFamily="34" charset="0"/>
              <a:buChar char="•"/>
              <a:defRPr/>
            </a:pPr>
            <a:r>
              <a:rPr lang="en-US" sz="2400" dirty="0">
                <a:latin typeface="+mn-lt"/>
              </a:rPr>
              <a:t>Committee Members appointed</a:t>
            </a:r>
          </a:p>
          <a:p>
            <a:pPr>
              <a:buFont typeface="Arial" pitchFamily="34" charset="0"/>
              <a:buChar char="•"/>
              <a:defRPr/>
            </a:pPr>
            <a:r>
              <a:rPr lang="en-US" sz="2400" dirty="0">
                <a:latin typeface="+mn-lt"/>
              </a:rPr>
              <a:t>Study teams formulated </a:t>
            </a:r>
          </a:p>
          <a:p>
            <a:pPr>
              <a:defRPr/>
            </a:pPr>
            <a:endParaRPr lang="en-US" sz="2400" dirty="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t>
            </a:r>
          </a:p>
        </p:txBody>
      </p:sp>
      <p:sp>
        <p:nvSpPr>
          <p:cNvPr id="5" name="Rectangle 2"/>
          <p:cNvSpPr txBox="1">
            <a:spLocks noChangeArrowheads="1"/>
          </p:cNvSpPr>
          <p:nvPr/>
        </p:nvSpPr>
        <p:spPr bwMode="auto">
          <a:xfrm>
            <a:off x="1905000" y="2286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NEPHROTOXIC HERBAL REMEDY STUDY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1" name="Rounded Rectangle 20"/>
          <p:cNvSpPr/>
          <p:nvPr/>
        </p:nvSpPr>
        <p:spPr>
          <a:xfrm>
            <a:off x="2514600" y="1143000"/>
            <a:ext cx="5791200" cy="838200"/>
          </a:xfrm>
          <a:prstGeom prst="round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solidFill>
                  <a:schemeClr val="tx1"/>
                </a:solidFill>
              </a:rPr>
              <a:t>Distribution of </a:t>
            </a:r>
            <a:r>
              <a:rPr lang="en-US" sz="2400" b="1" dirty="0" err="1">
                <a:solidFill>
                  <a:schemeClr val="tx1"/>
                </a:solidFill>
              </a:rPr>
              <a:t>Aristolochoia</a:t>
            </a:r>
            <a:r>
              <a:rPr lang="en-US" sz="2400" b="1" dirty="0">
                <a:solidFill>
                  <a:schemeClr val="tx1"/>
                </a:solidFill>
              </a:rPr>
              <a:t> Species in Sri Lanka </a:t>
            </a:r>
          </a:p>
        </p:txBody>
      </p:sp>
      <p:pic>
        <p:nvPicPr>
          <p:cNvPr id="165895" name="Picture 10"/>
          <p:cNvPicPr>
            <a:picLocks noChangeAspect="1" noChangeArrowheads="1"/>
          </p:cNvPicPr>
          <p:nvPr/>
        </p:nvPicPr>
        <p:blipFill>
          <a:blip r:embed="rId3" cstate="print"/>
          <a:srcRect/>
          <a:stretch>
            <a:fillRect/>
          </a:stretch>
        </p:blipFill>
        <p:spPr bwMode="auto">
          <a:xfrm>
            <a:off x="304800" y="1981200"/>
            <a:ext cx="2209800" cy="2133600"/>
          </a:xfrm>
          <a:prstGeom prst="rect">
            <a:avLst/>
          </a:prstGeom>
          <a:noFill/>
          <a:ln w="9525">
            <a:noFill/>
            <a:miter lim="800000"/>
            <a:headEnd/>
            <a:tailEnd/>
          </a:ln>
        </p:spPr>
      </p:pic>
      <p:pic>
        <p:nvPicPr>
          <p:cNvPr id="165896" name="Picture 11" descr="http://www.agri.ruh.ac.lk/medicinalplants/medicinal_plants/families/images/sapsanda.gif"/>
          <p:cNvPicPr>
            <a:picLocks noChangeAspect="1" noChangeArrowheads="1"/>
          </p:cNvPicPr>
          <p:nvPr/>
        </p:nvPicPr>
        <p:blipFill>
          <a:blip r:embed="rId4" cstate="print"/>
          <a:srcRect/>
          <a:stretch>
            <a:fillRect/>
          </a:stretch>
        </p:blipFill>
        <p:spPr bwMode="auto">
          <a:xfrm>
            <a:off x="2590800" y="2286000"/>
            <a:ext cx="3009900" cy="1685925"/>
          </a:xfrm>
          <a:prstGeom prst="rect">
            <a:avLst/>
          </a:prstGeom>
          <a:noFill/>
          <a:ln w="9525">
            <a:noFill/>
            <a:miter lim="800000"/>
            <a:headEnd/>
            <a:tailEnd/>
          </a:ln>
        </p:spPr>
      </p:pic>
      <p:sp>
        <p:nvSpPr>
          <p:cNvPr id="13" name="Explosion 1 12"/>
          <p:cNvSpPr/>
          <p:nvPr/>
        </p:nvSpPr>
        <p:spPr>
          <a:xfrm rot="993096">
            <a:off x="4775200" y="2000250"/>
            <a:ext cx="4483100" cy="3686175"/>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In Sri Lanka </a:t>
            </a:r>
            <a:r>
              <a:rPr lang="en-US" sz="2000" b="1" dirty="0" err="1">
                <a:solidFill>
                  <a:schemeClr val="tx1"/>
                </a:solidFill>
              </a:rPr>
              <a:t>Aristolochoia</a:t>
            </a:r>
            <a:r>
              <a:rPr lang="en-US" sz="2000" b="1" dirty="0">
                <a:solidFill>
                  <a:schemeClr val="tx1"/>
                </a:solidFill>
              </a:rPr>
              <a:t> </a:t>
            </a:r>
            <a:r>
              <a:rPr lang="en-US" sz="2000" b="1" dirty="0" err="1">
                <a:solidFill>
                  <a:schemeClr val="tx1"/>
                </a:solidFill>
              </a:rPr>
              <a:t>indica</a:t>
            </a:r>
            <a:r>
              <a:rPr lang="en-US" sz="2000" b="1" dirty="0">
                <a:solidFill>
                  <a:schemeClr val="tx1"/>
                </a:solidFill>
              </a:rPr>
              <a:t> (</a:t>
            </a:r>
            <a:r>
              <a:rPr lang="en-US" sz="2000" b="1" dirty="0" err="1">
                <a:solidFill>
                  <a:schemeClr val="tx1"/>
                </a:solidFill>
              </a:rPr>
              <a:t>Sapsanda</a:t>
            </a:r>
            <a:r>
              <a:rPr lang="en-US" sz="2000" b="1" dirty="0">
                <a:solidFill>
                  <a:schemeClr val="tx1"/>
                </a:solidFill>
              </a:rPr>
              <a:t>) </a:t>
            </a:r>
            <a:r>
              <a:rPr lang="en-US" sz="2000" dirty="0">
                <a:solidFill>
                  <a:schemeClr val="tx1"/>
                </a:solidFill>
              </a:rPr>
              <a:t>is the commonest species used in </a:t>
            </a:r>
            <a:r>
              <a:rPr lang="en-US" sz="2000" dirty="0" err="1">
                <a:solidFill>
                  <a:schemeClr val="tx1"/>
                </a:solidFill>
              </a:rPr>
              <a:t>Ayurvedic</a:t>
            </a:r>
            <a:r>
              <a:rPr lang="en-US" sz="2000" dirty="0">
                <a:solidFill>
                  <a:schemeClr val="tx1"/>
                </a:solidFill>
              </a:rPr>
              <a:t> Medicine</a:t>
            </a:r>
          </a:p>
        </p:txBody>
      </p:sp>
      <p:sp>
        <p:nvSpPr>
          <p:cNvPr id="14" name="TextBox 13"/>
          <p:cNvSpPr txBox="1"/>
          <p:nvPr/>
        </p:nvSpPr>
        <p:spPr>
          <a:xfrm>
            <a:off x="457200" y="4267200"/>
            <a:ext cx="5029200" cy="3540125"/>
          </a:xfrm>
          <a:prstGeom prst="rect">
            <a:avLst/>
          </a:prstGeom>
          <a:noFill/>
        </p:spPr>
        <p:txBody>
          <a:bodyPr>
            <a:spAutoFit/>
          </a:bodyPr>
          <a:lstStyle/>
          <a:p>
            <a:pPr>
              <a:defRPr/>
            </a:pPr>
            <a:r>
              <a:rPr lang="en-US" sz="2800" dirty="0">
                <a:latin typeface="+mn-lt"/>
              </a:rPr>
              <a:t>Other Species found in Sri Lanka:</a:t>
            </a:r>
          </a:p>
          <a:p>
            <a:pPr>
              <a:defRPr/>
            </a:pPr>
            <a:endParaRPr lang="en-US" sz="2800" dirty="0">
              <a:latin typeface="+mn-lt"/>
            </a:endParaRPr>
          </a:p>
          <a:p>
            <a:pPr>
              <a:buFont typeface="Arial" pitchFamily="34" charset="0"/>
              <a:buChar char="•"/>
              <a:defRPr/>
            </a:pPr>
            <a:r>
              <a:rPr lang="en-US" sz="2800" dirty="0" err="1">
                <a:latin typeface="+mn-lt"/>
              </a:rPr>
              <a:t>Aristalochia</a:t>
            </a:r>
            <a:r>
              <a:rPr lang="en-US" sz="2800" dirty="0">
                <a:latin typeface="+mn-lt"/>
              </a:rPr>
              <a:t> </a:t>
            </a:r>
            <a:r>
              <a:rPr lang="en-US" sz="2800" dirty="0" err="1">
                <a:latin typeface="+mn-lt"/>
              </a:rPr>
              <a:t>labiosa</a:t>
            </a:r>
            <a:endParaRPr lang="en-US" sz="2800" dirty="0">
              <a:latin typeface="+mn-lt"/>
            </a:endParaRPr>
          </a:p>
          <a:p>
            <a:pPr>
              <a:buFont typeface="Arial" pitchFamily="34" charset="0"/>
              <a:buChar char="•"/>
              <a:defRPr/>
            </a:pPr>
            <a:r>
              <a:rPr lang="en-US" sz="2800" dirty="0" err="1">
                <a:latin typeface="+mn-lt"/>
              </a:rPr>
              <a:t>Aristalochia</a:t>
            </a:r>
            <a:r>
              <a:rPr lang="en-US" sz="2800" dirty="0">
                <a:latin typeface="+mn-lt"/>
              </a:rPr>
              <a:t> </a:t>
            </a:r>
            <a:r>
              <a:rPr lang="en-US" sz="2800" dirty="0" err="1">
                <a:latin typeface="+mn-lt"/>
              </a:rPr>
              <a:t>littoralis</a:t>
            </a:r>
            <a:endParaRPr lang="en-US" sz="2800" dirty="0">
              <a:latin typeface="+mn-lt"/>
            </a:endParaRPr>
          </a:p>
          <a:p>
            <a:pPr>
              <a:buFont typeface="Arial" pitchFamily="34" charset="0"/>
              <a:buChar char="•"/>
              <a:defRPr/>
            </a:pPr>
            <a:r>
              <a:rPr lang="en-US" sz="2800" dirty="0" err="1">
                <a:latin typeface="+mn-lt"/>
              </a:rPr>
              <a:t>Aristalochia</a:t>
            </a:r>
            <a:r>
              <a:rPr lang="en-US" sz="2800" dirty="0">
                <a:latin typeface="+mn-lt"/>
              </a:rPr>
              <a:t> </a:t>
            </a:r>
            <a:r>
              <a:rPr lang="en-US" sz="2800" dirty="0" err="1">
                <a:latin typeface="+mn-lt"/>
              </a:rPr>
              <a:t>bracteolata</a:t>
            </a:r>
            <a:endParaRPr lang="en-US" sz="2800" dirty="0">
              <a:latin typeface="+mn-lt"/>
            </a:endParaRPr>
          </a:p>
          <a:p>
            <a:pPr>
              <a:buFont typeface="Arial" pitchFamily="34" charset="0"/>
              <a:buChar char="•"/>
              <a:defRPr/>
            </a:pPr>
            <a:endParaRPr lang="en-US" sz="2800" dirty="0">
              <a:latin typeface="Arial" charset="0"/>
            </a:endParaRPr>
          </a:p>
          <a:p>
            <a:pPr>
              <a:buFont typeface="Arial" pitchFamily="34" charset="0"/>
              <a:buChar char="•"/>
              <a:defRPr/>
            </a:pPr>
            <a:endParaRPr lang="en-US" sz="2800" dirty="0">
              <a:latin typeface="Arial" charset="0"/>
            </a:endParaRPr>
          </a:p>
          <a:p>
            <a:pPr>
              <a:buFont typeface="Arial" pitchFamily="34" charset="0"/>
              <a:buChar char="•"/>
              <a:defRPr/>
            </a:pPr>
            <a:endParaRPr lang="en-US" sz="2800" dirty="0">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0" y="-152400"/>
            <a:ext cx="1981200" cy="1447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RESULTS </a:t>
            </a:r>
          </a:p>
        </p:txBody>
      </p:sp>
      <p:sp>
        <p:nvSpPr>
          <p:cNvPr id="5" name="Rectangle 2"/>
          <p:cNvSpPr txBox="1">
            <a:spLocks noChangeArrowheads="1"/>
          </p:cNvSpPr>
          <p:nvPr/>
        </p:nvSpPr>
        <p:spPr bwMode="auto">
          <a:xfrm>
            <a:off x="1905000" y="76200"/>
            <a:ext cx="6477000" cy="762000"/>
          </a:xfrm>
          <a:prstGeom prst="rect">
            <a:avLst/>
          </a:prstGeom>
          <a:solidFill>
            <a:schemeClr val="bg2">
              <a:lumMod val="75000"/>
            </a:schemeClr>
          </a:solidFill>
          <a:ln w="9525">
            <a:noFill/>
            <a:miter lim="800000"/>
            <a:headEnd/>
            <a:tailEnd/>
          </a:ln>
        </p:spPr>
        <p:txBody>
          <a:bodyPr anchor="ctr"/>
          <a:lstStyle/>
          <a:p>
            <a:pPr>
              <a:defRPr/>
            </a:pPr>
            <a:r>
              <a:rPr lang="en-US" sz="2400" b="1" kern="0" dirty="0">
                <a:solidFill>
                  <a:schemeClr val="bg1"/>
                </a:solidFill>
                <a:latin typeface="Franklin Gothic Medium" pitchFamily="34" charset="0"/>
                <a:ea typeface="+mj-ea"/>
                <a:cs typeface="+mj-cs"/>
              </a:rPr>
              <a:t>RESULTS OF NEPHROTOXIC HERBAL REMEDY STUDY</a:t>
            </a:r>
          </a:p>
        </p:txBody>
      </p:sp>
      <p:sp>
        <p:nvSpPr>
          <p:cNvPr id="19" name="TextBox 18"/>
          <p:cNvSpPr txBox="1"/>
          <p:nvPr/>
        </p:nvSpPr>
        <p:spPr>
          <a:xfrm>
            <a:off x="5943600" y="32766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0" name="TextBox 19"/>
          <p:cNvSpPr txBox="1"/>
          <p:nvPr/>
        </p:nvSpPr>
        <p:spPr>
          <a:xfrm flipV="1">
            <a:off x="8686800" y="4876800"/>
            <a:ext cx="457200" cy="369888"/>
          </a:xfrm>
          <a:prstGeom prst="rect">
            <a:avLst/>
          </a:prstGeom>
          <a:solidFill>
            <a:schemeClr val="bg1"/>
          </a:solidFill>
        </p:spPr>
        <p:txBody>
          <a:bodyPr>
            <a:spAutoFit/>
          </a:bodyPr>
          <a:lstStyle/>
          <a:p>
            <a:pPr algn="ctr">
              <a:defRPr/>
            </a:pPr>
            <a:endParaRPr lang="en-US" dirty="0">
              <a:latin typeface="+mn-lt"/>
            </a:endParaRPr>
          </a:p>
        </p:txBody>
      </p:sp>
      <p:sp>
        <p:nvSpPr>
          <p:cNvPr id="21" name="Rounded Rectangle 20"/>
          <p:cNvSpPr/>
          <p:nvPr/>
        </p:nvSpPr>
        <p:spPr>
          <a:xfrm>
            <a:off x="3352800" y="914400"/>
            <a:ext cx="5486400" cy="609600"/>
          </a:xfrm>
          <a:prstGeom prst="round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400" b="1" dirty="0">
                <a:solidFill>
                  <a:schemeClr val="tx1"/>
                </a:solidFill>
              </a:rPr>
              <a:t>Usage of </a:t>
            </a:r>
            <a:r>
              <a:rPr lang="en-US" sz="2400" b="1" dirty="0" err="1">
                <a:solidFill>
                  <a:schemeClr val="tx1"/>
                </a:solidFill>
              </a:rPr>
              <a:t>of</a:t>
            </a:r>
            <a:r>
              <a:rPr lang="en-US" sz="2400" b="1" dirty="0">
                <a:solidFill>
                  <a:schemeClr val="tx1"/>
                </a:solidFill>
              </a:rPr>
              <a:t> </a:t>
            </a:r>
            <a:r>
              <a:rPr lang="en-US" sz="2400" b="1" dirty="0" err="1">
                <a:solidFill>
                  <a:schemeClr val="tx1"/>
                </a:solidFill>
              </a:rPr>
              <a:t>Aristolochoia</a:t>
            </a:r>
            <a:r>
              <a:rPr lang="en-US" sz="2400" b="1" dirty="0">
                <a:solidFill>
                  <a:schemeClr val="tx1"/>
                </a:solidFill>
              </a:rPr>
              <a:t> Species</a:t>
            </a:r>
          </a:p>
        </p:txBody>
      </p:sp>
      <p:pic>
        <p:nvPicPr>
          <p:cNvPr id="167943" name="Picture 2"/>
          <p:cNvPicPr>
            <a:picLocks noChangeAspect="1" noChangeArrowheads="1"/>
          </p:cNvPicPr>
          <p:nvPr/>
        </p:nvPicPr>
        <p:blipFill>
          <a:blip r:embed="rId3" cstate="print"/>
          <a:srcRect/>
          <a:stretch>
            <a:fillRect/>
          </a:stretch>
        </p:blipFill>
        <p:spPr bwMode="auto">
          <a:xfrm rot="-741616">
            <a:off x="406400" y="1358900"/>
            <a:ext cx="3171825" cy="4138613"/>
          </a:xfrm>
          <a:prstGeom prst="rect">
            <a:avLst/>
          </a:prstGeom>
          <a:noFill/>
          <a:ln w="9525">
            <a:solidFill>
              <a:schemeClr val="accent1"/>
            </a:solidFill>
            <a:miter lim="800000"/>
            <a:headEnd/>
            <a:tailEnd/>
          </a:ln>
        </p:spPr>
      </p:pic>
      <p:pic>
        <p:nvPicPr>
          <p:cNvPr id="167944" name="Picture 3"/>
          <p:cNvPicPr>
            <a:picLocks noChangeAspect="1" noChangeArrowheads="1"/>
          </p:cNvPicPr>
          <p:nvPr/>
        </p:nvPicPr>
        <p:blipFill>
          <a:blip r:embed="rId4" cstate="print"/>
          <a:srcRect/>
          <a:stretch>
            <a:fillRect/>
          </a:stretch>
        </p:blipFill>
        <p:spPr bwMode="auto">
          <a:xfrm>
            <a:off x="3314700" y="8382000"/>
            <a:ext cx="5829300" cy="390525"/>
          </a:xfrm>
          <a:prstGeom prst="rect">
            <a:avLst/>
          </a:prstGeom>
          <a:noFill/>
          <a:ln w="9525">
            <a:noFill/>
            <a:miter lim="800000"/>
            <a:headEnd/>
            <a:tailEnd/>
          </a:ln>
        </p:spPr>
      </p:pic>
      <p:pic>
        <p:nvPicPr>
          <p:cNvPr id="167945" name="Picture 4"/>
          <p:cNvPicPr>
            <a:picLocks noChangeAspect="1" noChangeArrowheads="1"/>
          </p:cNvPicPr>
          <p:nvPr/>
        </p:nvPicPr>
        <p:blipFill>
          <a:blip r:embed="rId5" cstate="print"/>
          <a:srcRect/>
          <a:stretch>
            <a:fillRect/>
          </a:stretch>
        </p:blipFill>
        <p:spPr bwMode="auto">
          <a:xfrm rot="565921">
            <a:off x="793750" y="2001838"/>
            <a:ext cx="3402013" cy="4386262"/>
          </a:xfrm>
          <a:prstGeom prst="rect">
            <a:avLst/>
          </a:prstGeom>
          <a:noFill/>
          <a:ln w="9525">
            <a:solidFill>
              <a:schemeClr val="accent1"/>
            </a:solidFill>
            <a:miter lim="800000"/>
            <a:headEnd/>
            <a:tailEnd/>
          </a:ln>
        </p:spPr>
      </p:pic>
      <p:pic>
        <p:nvPicPr>
          <p:cNvPr id="167946" name="Picture 6"/>
          <p:cNvPicPr>
            <a:picLocks noChangeAspect="1" noChangeArrowheads="1"/>
          </p:cNvPicPr>
          <p:nvPr/>
        </p:nvPicPr>
        <p:blipFill>
          <a:blip r:embed="rId6" cstate="print"/>
          <a:srcRect/>
          <a:stretch>
            <a:fillRect/>
          </a:stretch>
        </p:blipFill>
        <p:spPr bwMode="auto">
          <a:xfrm rot="-285033">
            <a:off x="2606675" y="1774825"/>
            <a:ext cx="6088063" cy="641350"/>
          </a:xfrm>
          <a:prstGeom prst="rect">
            <a:avLst/>
          </a:prstGeom>
          <a:noFill/>
          <a:ln w="9525">
            <a:solidFill>
              <a:schemeClr val="tx1"/>
            </a:solidFill>
            <a:miter lim="800000"/>
            <a:headEnd/>
            <a:tailEnd/>
          </a:ln>
        </p:spPr>
      </p:pic>
      <p:pic>
        <p:nvPicPr>
          <p:cNvPr id="167947" name="Picture 5"/>
          <p:cNvPicPr>
            <a:picLocks noChangeAspect="1" noChangeArrowheads="1"/>
          </p:cNvPicPr>
          <p:nvPr/>
        </p:nvPicPr>
        <p:blipFill>
          <a:blip r:embed="rId4" cstate="print"/>
          <a:srcRect/>
          <a:stretch>
            <a:fillRect/>
          </a:stretch>
        </p:blipFill>
        <p:spPr bwMode="auto">
          <a:xfrm rot="370174">
            <a:off x="2300288" y="2905125"/>
            <a:ext cx="5842000" cy="592138"/>
          </a:xfrm>
          <a:prstGeom prst="rect">
            <a:avLst/>
          </a:prstGeom>
          <a:noFill/>
          <a:ln w="9525">
            <a:solidFill>
              <a:schemeClr val="tx1"/>
            </a:solidFill>
            <a:miter lim="800000"/>
            <a:headEnd/>
            <a:tailEnd/>
          </a:ln>
        </p:spPr>
      </p:pic>
      <p:sp>
        <p:nvSpPr>
          <p:cNvPr id="24" name="Round Same Side Corner Rectangle 23"/>
          <p:cNvSpPr/>
          <p:nvPr/>
        </p:nvSpPr>
        <p:spPr>
          <a:xfrm>
            <a:off x="4267200" y="3810000"/>
            <a:ext cx="4648200" cy="1905000"/>
          </a:xfrm>
          <a:prstGeom prst="round2Same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In Sri Lanka about 66 </a:t>
            </a:r>
            <a:r>
              <a:rPr lang="en-US" sz="2400" dirty="0" err="1"/>
              <a:t>Ayurvedic</a:t>
            </a:r>
            <a:r>
              <a:rPr lang="en-US" sz="2400" dirty="0"/>
              <a:t> prescriptions contain </a:t>
            </a:r>
            <a:r>
              <a:rPr lang="en-US" sz="2400" dirty="0" err="1"/>
              <a:t>Aristlochia</a:t>
            </a:r>
            <a:r>
              <a:rPr lang="en-US" sz="2400" dirty="0"/>
              <a:t> (</a:t>
            </a:r>
            <a:r>
              <a:rPr lang="en-US" sz="2400" dirty="0" err="1"/>
              <a:t>Sapsanda</a:t>
            </a:r>
            <a:r>
              <a:rPr lang="en-US" sz="2400" dirty="0"/>
              <a:t>/</a:t>
            </a:r>
            <a:r>
              <a:rPr lang="en-US" sz="2400" dirty="0" err="1"/>
              <a:t>Sasanda</a:t>
            </a:r>
            <a:r>
              <a:rPr lang="en-US" sz="2400" dirty="0"/>
              <a:t>) for treatment of more than 20 diseases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8915400" cy="762000"/>
          </a:xfrm>
          <a:prstGeom prst="rect">
            <a:avLst/>
          </a:prstGeom>
          <a:solidFill>
            <a:schemeClr val="bg2">
              <a:lumMod val="75000"/>
            </a:schemeClr>
          </a:solidFill>
          <a:ln w="9525">
            <a:noFill/>
            <a:miter lim="800000"/>
            <a:headEnd/>
            <a:tailEnd/>
          </a:ln>
        </p:spPr>
        <p:txBody>
          <a:bodyPr anchor="ctr"/>
          <a:lstStyle/>
          <a:p>
            <a:pPr>
              <a:defRPr/>
            </a:pPr>
            <a:r>
              <a:rPr lang="en-US" sz="2800" b="1" kern="0" dirty="0">
                <a:solidFill>
                  <a:schemeClr val="bg1"/>
                </a:solidFill>
                <a:latin typeface="Franklin Gothic Medium" pitchFamily="34" charset="0"/>
                <a:ea typeface="+mj-ea"/>
                <a:cs typeface="+mj-cs"/>
              </a:rPr>
              <a:t>MAIN SUB PROJECTS OF THE </a:t>
            </a:r>
            <a:r>
              <a:rPr lang="en-US" sz="2800" b="1" kern="0" dirty="0" err="1">
                <a:solidFill>
                  <a:schemeClr val="bg1"/>
                </a:solidFill>
                <a:latin typeface="Franklin Gothic Medium" pitchFamily="34" charset="0"/>
                <a:ea typeface="+mj-ea"/>
                <a:cs typeface="+mj-cs"/>
              </a:rPr>
              <a:t>CKDu</a:t>
            </a:r>
            <a:r>
              <a:rPr lang="en-US" sz="2800" b="1" kern="0" dirty="0">
                <a:solidFill>
                  <a:schemeClr val="bg1"/>
                </a:solidFill>
                <a:latin typeface="Franklin Gothic Medium" pitchFamily="34" charset="0"/>
                <a:ea typeface="+mj-ea"/>
                <a:cs typeface="+mj-cs"/>
              </a:rPr>
              <a:t> RESEARCH - RECAP</a:t>
            </a:r>
          </a:p>
        </p:txBody>
      </p:sp>
      <p:graphicFrame>
        <p:nvGraphicFramePr>
          <p:cNvPr id="25" name="Diagram 24"/>
          <p:cNvGraphicFramePr/>
          <p:nvPr/>
        </p:nvGraphicFramePr>
        <p:xfrm>
          <a:off x="0" y="838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p:cNvSpPr/>
          <p:nvPr/>
        </p:nvSpPr>
        <p:spPr>
          <a:xfrm>
            <a:off x="7543800" y="609600"/>
            <a:ext cx="46038" cy="15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76200"/>
            <a:ext cx="8077200" cy="685800"/>
          </a:xfrm>
          <a:prstGeom prst="rect">
            <a:avLst/>
          </a:prstGeom>
          <a:solidFill>
            <a:schemeClr val="bg2">
              <a:lumMod val="75000"/>
            </a:schemeClr>
          </a:solidFill>
          <a:ln w="9525">
            <a:noFill/>
            <a:miter lim="800000"/>
            <a:headEnd/>
            <a:tailEnd/>
          </a:ln>
        </p:spPr>
        <p:txBody>
          <a:bodyPr anchor="ctr"/>
          <a:lstStyle/>
          <a:p>
            <a:pPr>
              <a:defRPr/>
            </a:pPr>
            <a:r>
              <a:rPr lang="en-US" sz="3400" b="1" kern="0" dirty="0">
                <a:solidFill>
                  <a:schemeClr val="bg1"/>
                </a:solidFill>
                <a:latin typeface="Franklin Gothic Medium" pitchFamily="34" charset="0"/>
                <a:ea typeface="+mj-ea"/>
                <a:cs typeface="+mj-cs"/>
              </a:rPr>
              <a:t>CONCLUSION</a:t>
            </a:r>
          </a:p>
        </p:txBody>
      </p:sp>
      <p:sp>
        <p:nvSpPr>
          <p:cNvPr id="7" name="Rectangle 3"/>
          <p:cNvSpPr>
            <a:spLocks noGrp="1" noChangeArrowheads="1"/>
          </p:cNvSpPr>
          <p:nvPr>
            <p:ph sz="quarter" idx="4294967295"/>
          </p:nvPr>
        </p:nvSpPr>
        <p:spPr>
          <a:xfrm>
            <a:off x="0" y="838200"/>
            <a:ext cx="9144000" cy="6172200"/>
          </a:xfrm>
        </p:spPr>
        <p:txBody>
          <a:bodyPr>
            <a:noAutofit/>
          </a:bodyPr>
          <a:lstStyle/>
          <a:p>
            <a:pPr marL="457200" indent="-457200" eaLnBrk="1" hangingPunct="1">
              <a:buFont typeface="Bookman Old Style" pitchFamily="18" charset="0"/>
              <a:buAutoNum type="arabicPeriod"/>
              <a:defRPr/>
            </a:pPr>
            <a:r>
              <a:rPr lang="en-US" sz="2200" dirty="0" smtClean="0">
                <a:solidFill>
                  <a:schemeClr val="bg2">
                    <a:lumMod val="25000"/>
                  </a:schemeClr>
                </a:solidFill>
              </a:rPr>
              <a:t>Results of the study indicates that </a:t>
            </a:r>
            <a:r>
              <a:rPr lang="en-US" sz="2200" b="1" dirty="0" smtClean="0">
                <a:solidFill>
                  <a:schemeClr val="bg2">
                    <a:lumMod val="25000"/>
                  </a:schemeClr>
                </a:solidFill>
              </a:rPr>
              <a:t>15%</a:t>
            </a:r>
            <a:r>
              <a:rPr lang="en-US" sz="2200" dirty="0" smtClean="0">
                <a:solidFill>
                  <a:schemeClr val="bg2">
                    <a:lumMod val="25000"/>
                  </a:schemeClr>
                </a:solidFill>
              </a:rPr>
              <a:t> of the people in the North Central Region are affected by </a:t>
            </a:r>
            <a:r>
              <a:rPr lang="en-US" sz="2200" dirty="0" err="1" smtClean="0">
                <a:solidFill>
                  <a:schemeClr val="bg2">
                    <a:lumMod val="25000"/>
                  </a:schemeClr>
                </a:solidFill>
              </a:rPr>
              <a:t>CKDu</a:t>
            </a:r>
            <a:endParaRPr lang="en-US" sz="2200" dirty="0" smtClean="0">
              <a:solidFill>
                <a:schemeClr val="bg2">
                  <a:lumMod val="25000"/>
                </a:schemeClr>
              </a:solidFill>
            </a:endParaRPr>
          </a:p>
          <a:p>
            <a:pPr marL="457200" indent="-457200" eaLnBrk="1" hangingPunct="1">
              <a:buFont typeface="Bookman Old Style" pitchFamily="18" charset="0"/>
              <a:buAutoNum type="arabicPeriod"/>
              <a:defRPr/>
            </a:pPr>
            <a:r>
              <a:rPr lang="en-US" sz="2200" dirty="0" smtClean="0">
                <a:solidFill>
                  <a:schemeClr val="bg2">
                    <a:lumMod val="25000"/>
                  </a:schemeClr>
                </a:solidFill>
              </a:rPr>
              <a:t>Results of this cross sectional study do not indicate that a single agent is responsible for the pathogenesis of </a:t>
            </a:r>
            <a:r>
              <a:rPr lang="en-US" sz="2200" dirty="0" err="1" smtClean="0">
                <a:solidFill>
                  <a:schemeClr val="bg2">
                    <a:lumMod val="25000"/>
                  </a:schemeClr>
                </a:solidFill>
              </a:rPr>
              <a:t>CKDu</a:t>
            </a:r>
            <a:endParaRPr lang="en-US" sz="2200" dirty="0" smtClean="0">
              <a:solidFill>
                <a:schemeClr val="bg2">
                  <a:lumMod val="25000"/>
                </a:schemeClr>
              </a:solidFill>
            </a:endParaRPr>
          </a:p>
          <a:p>
            <a:pPr marL="457200" indent="-457200" eaLnBrk="1" hangingPunct="1">
              <a:buFont typeface="Bookman Old Style" pitchFamily="18" charset="0"/>
              <a:buAutoNum type="arabicPeriod"/>
              <a:defRPr/>
            </a:pPr>
            <a:r>
              <a:rPr lang="en-US" sz="2200" dirty="0" smtClean="0">
                <a:solidFill>
                  <a:schemeClr val="bg2">
                    <a:lumMod val="25000"/>
                  </a:schemeClr>
                </a:solidFill>
              </a:rPr>
              <a:t>Based on data reported, this study concludes a triple threat to the kidneys:</a:t>
            </a:r>
          </a:p>
          <a:p>
            <a:pPr marL="742950" lvl="1" indent="-285750" eaLnBrk="1" hangingPunct="1">
              <a:defRPr/>
            </a:pPr>
            <a:r>
              <a:rPr lang="en-US" sz="2200" dirty="0" smtClean="0">
                <a:solidFill>
                  <a:schemeClr val="bg2">
                    <a:lumMod val="25000"/>
                  </a:schemeClr>
                </a:solidFill>
              </a:rPr>
              <a:t>Low levels of </a:t>
            </a:r>
            <a:r>
              <a:rPr lang="en-US" sz="2200" dirty="0" err="1" smtClean="0">
                <a:solidFill>
                  <a:schemeClr val="bg2">
                    <a:lumMod val="25000"/>
                  </a:schemeClr>
                </a:solidFill>
              </a:rPr>
              <a:t>Cd</a:t>
            </a:r>
            <a:r>
              <a:rPr lang="en-US" sz="2200" dirty="0" smtClean="0">
                <a:solidFill>
                  <a:schemeClr val="bg2">
                    <a:lumMod val="25000"/>
                  </a:schemeClr>
                </a:solidFill>
              </a:rPr>
              <a:t> through the food chain </a:t>
            </a:r>
          </a:p>
          <a:p>
            <a:pPr marL="742950" lvl="1" indent="-285750" eaLnBrk="1" hangingPunct="1">
              <a:defRPr/>
            </a:pPr>
            <a:r>
              <a:rPr lang="en-US" sz="2200" dirty="0" smtClean="0">
                <a:solidFill>
                  <a:schemeClr val="bg2">
                    <a:lumMod val="25000"/>
                  </a:schemeClr>
                </a:solidFill>
              </a:rPr>
              <a:t>Coupled with deficiency of </a:t>
            </a:r>
            <a:r>
              <a:rPr lang="en-US" sz="2200" dirty="0" err="1" smtClean="0">
                <a:solidFill>
                  <a:schemeClr val="bg2">
                    <a:lumMod val="25000"/>
                  </a:schemeClr>
                </a:solidFill>
              </a:rPr>
              <a:t>Selennium</a:t>
            </a:r>
            <a:r>
              <a:rPr lang="en-US" sz="2200" dirty="0" smtClean="0">
                <a:solidFill>
                  <a:schemeClr val="bg2">
                    <a:lumMod val="25000"/>
                  </a:schemeClr>
                </a:solidFill>
              </a:rPr>
              <a:t> </a:t>
            </a:r>
          </a:p>
          <a:p>
            <a:pPr marL="742950" lvl="1" indent="-285750" eaLnBrk="1" hangingPunct="1">
              <a:defRPr/>
            </a:pPr>
            <a:r>
              <a:rPr lang="en-US" sz="2200" dirty="0" smtClean="0">
                <a:solidFill>
                  <a:schemeClr val="bg2">
                    <a:lumMod val="25000"/>
                  </a:schemeClr>
                </a:solidFill>
              </a:rPr>
              <a:t>Concurrent exposure to As and pesticides</a:t>
            </a:r>
          </a:p>
          <a:p>
            <a:pPr marL="457200" indent="-457200" eaLnBrk="1" hangingPunct="1">
              <a:buFont typeface="Bookman Old Style" pitchFamily="18" charset="0"/>
              <a:buAutoNum type="arabicPeriod"/>
              <a:defRPr/>
            </a:pPr>
            <a:r>
              <a:rPr lang="en-US" sz="2200" dirty="0" smtClean="0">
                <a:solidFill>
                  <a:schemeClr val="bg2">
                    <a:lumMod val="25000"/>
                  </a:schemeClr>
                </a:solidFill>
              </a:rPr>
              <a:t>Water does not appear to be the source of exposure – However improving water quality and supply will possibly reduce the body burden of heavy metals as well as possible role of Fluoride, Hardness, Ca, Na.</a:t>
            </a:r>
          </a:p>
          <a:p>
            <a:pPr marL="457200" indent="-457200" eaLnBrk="1" hangingPunct="1">
              <a:buFont typeface="Bookman Old Style" pitchFamily="18" charset="0"/>
              <a:buAutoNum type="arabicPeriod"/>
              <a:defRPr/>
            </a:pPr>
            <a:r>
              <a:rPr lang="en-US" sz="2200" dirty="0" err="1" smtClean="0">
                <a:solidFill>
                  <a:schemeClr val="bg2">
                    <a:lumMod val="25000"/>
                  </a:schemeClr>
                </a:solidFill>
              </a:rPr>
              <a:t>CKDu</a:t>
            </a:r>
            <a:r>
              <a:rPr lang="en-US" sz="2200" dirty="0" smtClean="0">
                <a:solidFill>
                  <a:schemeClr val="bg2">
                    <a:lumMod val="25000"/>
                  </a:schemeClr>
                </a:solidFill>
              </a:rPr>
              <a:t> is causing catastrophic expenditure to the state and the affected individuals and this is leading to a new kind of poverty and stigma in the community</a:t>
            </a:r>
          </a:p>
          <a:p>
            <a:pPr marL="457200" indent="-457200" eaLnBrk="1" hangingPunct="1">
              <a:buFont typeface="Bookman Old Style" pitchFamily="18" charset="0"/>
              <a:buAutoNum type="arabicPeriod"/>
              <a:defRPr/>
            </a:pPr>
            <a:endParaRPr lang="en-US" sz="2200" dirty="0" smtClean="0">
              <a:solidFill>
                <a:srgbClr val="000066"/>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 y="76200"/>
            <a:ext cx="8534400" cy="838200"/>
          </a:xfrm>
          <a:prstGeom prst="rect">
            <a:avLst/>
          </a:prstGeom>
          <a:solidFill>
            <a:schemeClr val="bg2">
              <a:lumMod val="75000"/>
            </a:schemeClr>
          </a:solidFill>
          <a:ln w="9525">
            <a:noFill/>
            <a:miter lim="800000"/>
            <a:headEnd/>
            <a:tailEnd/>
          </a:ln>
        </p:spPr>
        <p:txBody>
          <a:bodyPr anchor="ctr"/>
          <a:lstStyle/>
          <a:p>
            <a:pPr>
              <a:defRPr/>
            </a:pPr>
            <a:r>
              <a:rPr lang="en-US" sz="3200" b="1" kern="0" dirty="0" smtClean="0">
                <a:solidFill>
                  <a:schemeClr val="bg1"/>
                </a:solidFill>
                <a:latin typeface="Franklin Gothic Medium" pitchFamily="34" charset="0"/>
                <a:ea typeface="+mj-ea"/>
                <a:cs typeface="+mj-cs"/>
              </a:rPr>
              <a:t>RESPONSE FROM GOVERNMENT OF SRI LANKA TO RESEARCH FINDINGS</a:t>
            </a:r>
            <a:endParaRPr lang="en-US" sz="3200" b="1" kern="0" dirty="0">
              <a:solidFill>
                <a:schemeClr val="bg1"/>
              </a:solidFill>
              <a:latin typeface="Franklin Gothic Medium" pitchFamily="34" charset="0"/>
              <a:ea typeface="+mj-ea"/>
              <a:cs typeface="+mj-cs"/>
            </a:endParaRPr>
          </a:p>
        </p:txBody>
      </p:sp>
      <p:graphicFrame>
        <p:nvGraphicFramePr>
          <p:cNvPr id="5" name="Diagram 4"/>
          <p:cNvGraphicFramePr/>
          <p:nvPr/>
        </p:nvGraphicFramePr>
        <p:xfrm>
          <a:off x="-1143000" y="1143000"/>
          <a:ext cx="9753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6858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228600"/>
            <a:ext cx="9144000" cy="830997"/>
          </a:xfrm>
          <a:prstGeom prst="rect">
            <a:avLst/>
          </a:prstGeom>
          <a:solidFill>
            <a:schemeClr val="accent3">
              <a:lumMod val="40000"/>
              <a:lumOff val="60000"/>
            </a:schemeClr>
          </a:solidFill>
        </p:spPr>
        <p:txBody>
          <a:bodyPr wrap="square" rtlCol="0">
            <a:spAutoFit/>
          </a:bodyPr>
          <a:lstStyle/>
          <a:p>
            <a:pPr algn="ctr"/>
            <a:r>
              <a:rPr lang="en-US" sz="2400" dirty="0" smtClean="0"/>
              <a:t>INDISCRIMINATE USAGE IF CHEMICAL FERTILIZER  AND  AGROCHEMICALS</a:t>
            </a:r>
            <a:endParaRPr lang="en-US" sz="2400" dirty="0"/>
          </a:p>
        </p:txBody>
      </p:sp>
      <p:sp>
        <p:nvSpPr>
          <p:cNvPr id="4" name="Oval 3"/>
          <p:cNvSpPr/>
          <p:nvPr/>
        </p:nvSpPr>
        <p:spPr>
          <a:xfrm>
            <a:off x="4648200" y="2133600"/>
            <a:ext cx="2286000" cy="1676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Meeting on November 2012</a:t>
            </a:r>
            <a:endParaRPr lang="en-US" dirty="0">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Water purification schemes to be scaled up</a:t>
            </a:r>
          </a:p>
        </p:txBody>
      </p:sp>
      <p:sp>
        <p:nvSpPr>
          <p:cNvPr id="4" name="Rounded Rectangle 3"/>
          <p:cNvSpPr/>
          <p:nvPr/>
        </p:nvSpPr>
        <p:spPr>
          <a:xfrm>
            <a:off x="304800" y="1981200"/>
            <a:ext cx="8610600" cy="6858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Strengthen the regulatory framework to improve quality control of imported agrochemicals</a:t>
            </a:r>
          </a:p>
        </p:txBody>
      </p:sp>
      <p:sp>
        <p:nvSpPr>
          <p:cNvPr id="5" name="Rounded Rectangle 4"/>
          <p:cNvSpPr/>
          <p:nvPr/>
        </p:nvSpPr>
        <p:spPr>
          <a:xfrm>
            <a:off x="304800" y="2819400"/>
            <a:ext cx="8610600" cy="6858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Implement and monitor comprehensive public health measures to reduce the exposure of farmers to harmful health effects of agrochemicals</a:t>
            </a:r>
          </a:p>
        </p:txBody>
      </p:sp>
      <p:sp>
        <p:nvSpPr>
          <p:cNvPr id="6" name="Rounded Rectangle 5"/>
          <p:cNvSpPr/>
          <p:nvPr/>
        </p:nvSpPr>
        <p:spPr>
          <a:xfrm>
            <a:off x="304800" y="3581400"/>
            <a:ext cx="8610600" cy="6858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Improve service provision for early detection of </a:t>
            </a:r>
            <a:r>
              <a:rPr lang="en-US" sz="2000" dirty="0" err="1">
                <a:solidFill>
                  <a:schemeClr val="tx1"/>
                </a:solidFill>
              </a:rPr>
              <a:t>CKDu</a:t>
            </a:r>
            <a:r>
              <a:rPr lang="en-US" sz="2000" dirty="0">
                <a:solidFill>
                  <a:schemeClr val="tx1"/>
                </a:solidFill>
              </a:rPr>
              <a:t>, hypertension and diabetes and appropriate </a:t>
            </a:r>
            <a:r>
              <a:rPr lang="en-US" sz="2000" dirty="0" err="1">
                <a:solidFill>
                  <a:schemeClr val="tx1"/>
                </a:solidFill>
              </a:rPr>
              <a:t>treamtment</a:t>
            </a:r>
            <a:endParaRPr lang="en-US" sz="2000" dirty="0">
              <a:solidFill>
                <a:schemeClr val="tx1"/>
              </a:solidFill>
            </a:endParaRPr>
          </a:p>
        </p:txBody>
      </p:sp>
      <p:sp>
        <p:nvSpPr>
          <p:cNvPr id="7" name="Rounded Rectangle 6"/>
          <p:cNvSpPr/>
          <p:nvPr/>
        </p:nvSpPr>
        <p:spPr>
          <a:xfrm>
            <a:off x="304800" y="4343400"/>
            <a:ext cx="8610600" cy="6858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Increase the financial assistance provided to farmer families affected by </a:t>
            </a:r>
            <a:r>
              <a:rPr lang="en-US" sz="2000" dirty="0" err="1">
                <a:solidFill>
                  <a:schemeClr val="tx1"/>
                </a:solidFill>
              </a:rPr>
              <a:t>CKDu</a:t>
            </a:r>
            <a:endParaRPr lang="en-US" sz="2000" dirty="0">
              <a:solidFill>
                <a:schemeClr val="tx1"/>
              </a:solidFill>
            </a:endParaRPr>
          </a:p>
        </p:txBody>
      </p:sp>
      <p:sp>
        <p:nvSpPr>
          <p:cNvPr id="8" name="Rounded Rectangle 7"/>
          <p:cNvSpPr/>
          <p:nvPr/>
        </p:nvSpPr>
        <p:spPr>
          <a:xfrm>
            <a:off x="304800" y="5105400"/>
            <a:ext cx="8610600" cy="6858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Increase awareness among </a:t>
            </a:r>
            <a:r>
              <a:rPr lang="en-US" sz="2000" dirty="0" err="1">
                <a:solidFill>
                  <a:schemeClr val="tx1"/>
                </a:solidFill>
              </a:rPr>
              <a:t>among</a:t>
            </a:r>
            <a:r>
              <a:rPr lang="en-US" sz="2000" dirty="0">
                <a:solidFill>
                  <a:schemeClr val="tx1"/>
                </a:solidFill>
              </a:rPr>
              <a:t> </a:t>
            </a:r>
            <a:r>
              <a:rPr lang="en-US" sz="2000" dirty="0" err="1">
                <a:solidFill>
                  <a:schemeClr val="tx1"/>
                </a:solidFill>
              </a:rPr>
              <a:t>Ayurvedic</a:t>
            </a:r>
            <a:r>
              <a:rPr lang="en-US" sz="2000" dirty="0">
                <a:solidFill>
                  <a:schemeClr val="tx1"/>
                </a:solidFill>
              </a:rPr>
              <a:t> practitioners of the nephrotoxic effects of </a:t>
            </a:r>
            <a:r>
              <a:rPr lang="en-US" sz="2000" dirty="0" err="1">
                <a:solidFill>
                  <a:schemeClr val="tx1"/>
                </a:solidFill>
              </a:rPr>
              <a:t>Aristolochia</a:t>
            </a:r>
            <a:r>
              <a:rPr lang="en-US" sz="2000" dirty="0">
                <a:solidFill>
                  <a:schemeClr val="tx1"/>
                </a:solidFill>
              </a:rPr>
              <a:t> </a:t>
            </a:r>
            <a:r>
              <a:rPr lang="en-US" sz="2000" dirty="0" err="1">
                <a:solidFill>
                  <a:schemeClr val="tx1"/>
                </a:solidFill>
              </a:rPr>
              <a:t>Indica</a:t>
            </a:r>
            <a:r>
              <a:rPr lang="en-US" sz="2000" dirty="0">
                <a:solidFill>
                  <a:schemeClr val="tx1"/>
                </a:solidFill>
              </a:rPr>
              <a:t> (</a:t>
            </a:r>
            <a:r>
              <a:rPr lang="en-US" sz="2000" dirty="0" err="1">
                <a:solidFill>
                  <a:schemeClr val="tx1"/>
                </a:solidFill>
              </a:rPr>
              <a:t>sapsanda</a:t>
            </a:r>
            <a:r>
              <a:rPr lang="en-US" sz="2000" dirty="0">
                <a:solidFill>
                  <a:schemeClr val="tx1"/>
                </a:solidFill>
              </a:rPr>
              <a:t>)</a:t>
            </a:r>
          </a:p>
        </p:txBody>
      </p:sp>
      <p:sp>
        <p:nvSpPr>
          <p:cNvPr id="9" name="Rounded Rectangle 8"/>
          <p:cNvSpPr/>
          <p:nvPr/>
        </p:nvSpPr>
        <p:spPr>
          <a:xfrm>
            <a:off x="304800" y="5867400"/>
            <a:ext cx="8610600" cy="914400"/>
          </a:xfrm>
          <a:prstGeom prst="roundRec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Facilitate research to promote the use of alternative fertilizers, reduce heavy metals in soil, develop rice strains which require less fertilizer/resistant to pests, reduce environmental pollution</a:t>
            </a:r>
          </a:p>
        </p:txBody>
      </p:sp>
      <p:sp>
        <p:nvSpPr>
          <p:cNvPr id="10" name="Rectangle 2"/>
          <p:cNvSpPr txBox="1">
            <a:spLocks noChangeArrowheads="1"/>
          </p:cNvSpPr>
          <p:nvPr/>
        </p:nvSpPr>
        <p:spPr bwMode="auto">
          <a:xfrm>
            <a:off x="0" y="152400"/>
            <a:ext cx="8458200" cy="609600"/>
          </a:xfrm>
          <a:prstGeom prst="rect">
            <a:avLst/>
          </a:prstGeom>
          <a:solidFill>
            <a:schemeClr val="bg2">
              <a:lumMod val="7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smtClean="0">
                <a:solidFill>
                  <a:schemeClr val="bg1"/>
                </a:solidFill>
                <a:latin typeface="Franklin Gothic Medium" pitchFamily="34" charset="0"/>
              </a:rPr>
              <a:t>Ministry of Health - Cabinet Memorandum</a:t>
            </a:r>
            <a:endParaRPr lang="en-US" sz="3200" b="1" dirty="0">
              <a:solidFill>
                <a:schemeClr val="bg1"/>
              </a:solidFill>
              <a:latin typeface="Franklin Gothic Medium" pitchFamily="34" charset="0"/>
            </a:endParaRPr>
          </a:p>
        </p:txBody>
      </p:sp>
      <p:sp>
        <p:nvSpPr>
          <p:cNvPr id="11" name="Oval 10"/>
          <p:cNvSpPr/>
          <p:nvPr/>
        </p:nvSpPr>
        <p:spPr>
          <a:xfrm rot="965911">
            <a:off x="7518497" y="123249"/>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March 2013</a:t>
            </a:r>
            <a:endParaRPr lang="en-US" sz="2000" b="1" dirty="0">
              <a:solidFill>
                <a:srgbClr val="C00000"/>
              </a:solidFill>
            </a:endParaRPr>
          </a:p>
        </p:txBody>
      </p:sp>
      <p:sp>
        <p:nvSpPr>
          <p:cNvPr id="13" name="Flowchart: Connector 12"/>
          <p:cNvSpPr/>
          <p:nvPr/>
        </p:nvSpPr>
        <p:spPr>
          <a:xfrm>
            <a:off x="-76200" y="26670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Flowchart: Connector 14"/>
          <p:cNvSpPr/>
          <p:nvPr/>
        </p:nvSpPr>
        <p:spPr>
          <a:xfrm>
            <a:off x="-76200" y="3505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6" name="Flowchart: Connector 15"/>
          <p:cNvSpPr/>
          <p:nvPr/>
        </p:nvSpPr>
        <p:spPr>
          <a:xfrm>
            <a:off x="-76200" y="4267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7" name="Flowchart: Connector 16"/>
          <p:cNvSpPr/>
          <p:nvPr/>
        </p:nvSpPr>
        <p:spPr>
          <a:xfrm>
            <a:off x="-76200" y="5029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8" name="Flowchart: Connector 17"/>
          <p:cNvSpPr/>
          <p:nvPr/>
        </p:nvSpPr>
        <p:spPr>
          <a:xfrm>
            <a:off x="-76200" y="57912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9" name="Flowchart: Connector 18"/>
          <p:cNvSpPr/>
          <p:nvPr/>
        </p:nvSpPr>
        <p:spPr>
          <a:xfrm>
            <a:off x="-76200" y="1066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Flowchart: Connector 19"/>
          <p:cNvSpPr/>
          <p:nvPr/>
        </p:nvSpPr>
        <p:spPr>
          <a:xfrm>
            <a:off x="-76200" y="1828800"/>
            <a:ext cx="457200" cy="457200"/>
          </a:xfrm>
          <a:prstGeom prst="flowChartConnector">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762000"/>
          </a:xfrm>
        </p:spPr>
        <p:txBody>
          <a:bodyPr/>
          <a:lstStyle/>
          <a:p>
            <a:r>
              <a:rPr lang="en-US" dirty="0" smtClean="0"/>
              <a:t>Ministry of Agriculture - Response</a:t>
            </a:r>
            <a:endParaRPr lang="en-US" dirty="0"/>
          </a:p>
        </p:txBody>
      </p:sp>
      <p:graphicFrame>
        <p:nvGraphicFramePr>
          <p:cNvPr id="4" name="Content Placeholder 3"/>
          <p:cNvGraphicFramePr>
            <a:graphicFrameLocks noGrp="1"/>
          </p:cNvGraphicFramePr>
          <p:nvPr>
            <p:ph sz="quarter" idx="1"/>
          </p:nvPr>
        </p:nvGraphicFramePr>
        <p:xfrm>
          <a:off x="0" y="457200"/>
          <a:ext cx="8991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Establishment of Statutory Technical Council to promote environmentally friendly agriculture</a:t>
            </a:r>
            <a:endParaRPr lang="en-US" sz="2000" dirty="0">
              <a:solidFill>
                <a:schemeClr val="tx1"/>
              </a:solidFill>
            </a:endParaRPr>
          </a:p>
        </p:txBody>
      </p:sp>
      <p:sp>
        <p:nvSpPr>
          <p:cNvPr id="4" name="Rounded Rectangle 3"/>
          <p:cNvSpPr/>
          <p:nvPr/>
        </p:nvSpPr>
        <p:spPr>
          <a:xfrm>
            <a:off x="304800" y="19812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Establishment of new Sri Lankan Standards (SLS) on pesticides and agrochemicals</a:t>
            </a:r>
            <a:endParaRPr lang="en-US" sz="2000" dirty="0">
              <a:solidFill>
                <a:schemeClr val="tx1"/>
              </a:solidFill>
            </a:endParaRPr>
          </a:p>
        </p:txBody>
      </p:sp>
      <p:sp>
        <p:nvSpPr>
          <p:cNvPr id="5" name="Rounded Rectangle 4"/>
          <p:cNvSpPr/>
          <p:nvPr/>
        </p:nvSpPr>
        <p:spPr>
          <a:xfrm>
            <a:off x="304800" y="28194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To make orders under the Pesticide Control Act to retain heavy metals and impurities to a minimum possible level </a:t>
            </a:r>
            <a:endParaRPr lang="en-US" sz="2000" dirty="0">
              <a:solidFill>
                <a:schemeClr val="tx1"/>
              </a:solidFill>
            </a:endParaRPr>
          </a:p>
        </p:txBody>
      </p:sp>
      <p:sp>
        <p:nvSpPr>
          <p:cNvPr id="6" name="Rounded Rectangle 5"/>
          <p:cNvSpPr/>
          <p:nvPr/>
        </p:nvSpPr>
        <p:spPr>
          <a:xfrm>
            <a:off x="304800" y="3657600"/>
            <a:ext cx="8610600" cy="9144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Establishing  methodology for controlling under-growth (weeds) of paddy cultivation &amp; encouraging farmers to cultivate alternate crops for minimizing the use of pesticide</a:t>
            </a:r>
            <a:endParaRPr lang="en-US" sz="2000" dirty="0">
              <a:solidFill>
                <a:schemeClr val="tx1"/>
              </a:solidFill>
            </a:endParaRPr>
          </a:p>
        </p:txBody>
      </p:sp>
      <p:sp>
        <p:nvSpPr>
          <p:cNvPr id="7" name="Rounded Rectangle 6"/>
          <p:cNvSpPr/>
          <p:nvPr/>
        </p:nvSpPr>
        <p:spPr>
          <a:xfrm>
            <a:off x="381000" y="4800600"/>
            <a:ext cx="8610600" cy="9144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Strengthening legal framework to authorize state officials including the health sector &amp; </a:t>
            </a:r>
            <a:r>
              <a:rPr lang="en-US" sz="2000" dirty="0" err="1" smtClean="0">
                <a:solidFill>
                  <a:schemeClr val="tx1"/>
                </a:solidFill>
              </a:rPr>
              <a:t>Grama</a:t>
            </a:r>
            <a:r>
              <a:rPr lang="en-US" sz="2000" dirty="0" smtClean="0">
                <a:solidFill>
                  <a:schemeClr val="tx1"/>
                </a:solidFill>
              </a:rPr>
              <a:t> </a:t>
            </a:r>
            <a:r>
              <a:rPr lang="en-US" sz="2000" dirty="0" err="1" smtClean="0">
                <a:solidFill>
                  <a:schemeClr val="tx1"/>
                </a:solidFill>
              </a:rPr>
              <a:t>niladhari</a:t>
            </a:r>
            <a:r>
              <a:rPr lang="en-US" sz="2000" dirty="0" smtClean="0">
                <a:solidFill>
                  <a:schemeClr val="tx1"/>
                </a:solidFill>
              </a:rPr>
              <a:t> to take legal  action against those resorting to indiscriminate use of pesticides and those supporting the same</a:t>
            </a:r>
            <a:endParaRPr lang="en-US" sz="2000" dirty="0">
              <a:solidFill>
                <a:schemeClr val="tx1"/>
              </a:solidFill>
            </a:endParaRPr>
          </a:p>
        </p:txBody>
      </p:sp>
      <p:sp>
        <p:nvSpPr>
          <p:cNvPr id="8" name="Rounded Rectangle 7"/>
          <p:cNvSpPr/>
          <p:nvPr/>
        </p:nvSpPr>
        <p:spPr>
          <a:xfrm>
            <a:off x="381000" y="5943600"/>
            <a:ext cx="8610600" cy="9144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To prohibit the use of </a:t>
            </a:r>
            <a:r>
              <a:rPr lang="en-US" sz="2000" b="1" dirty="0" smtClean="0">
                <a:solidFill>
                  <a:schemeClr val="tx1"/>
                </a:solidFill>
              </a:rPr>
              <a:t>Propane, </a:t>
            </a:r>
            <a:r>
              <a:rPr lang="en-US" sz="2000" b="1" dirty="0" err="1" smtClean="0">
                <a:solidFill>
                  <a:schemeClr val="tx1"/>
                </a:solidFill>
              </a:rPr>
              <a:t>Glyphosate</a:t>
            </a:r>
            <a:r>
              <a:rPr lang="en-US" sz="2000" b="1" dirty="0" smtClean="0">
                <a:solidFill>
                  <a:schemeClr val="tx1"/>
                </a:solidFill>
              </a:rPr>
              <a:t>,  </a:t>
            </a:r>
            <a:r>
              <a:rPr lang="en-US" sz="2000" b="1" dirty="0" err="1" smtClean="0">
                <a:solidFill>
                  <a:schemeClr val="tx1"/>
                </a:solidFill>
              </a:rPr>
              <a:t>Carbayl</a:t>
            </a:r>
            <a:r>
              <a:rPr lang="en-US" sz="2000" b="1" dirty="0" smtClean="0">
                <a:solidFill>
                  <a:schemeClr val="tx1"/>
                </a:solidFill>
              </a:rPr>
              <a:t> </a:t>
            </a:r>
            <a:r>
              <a:rPr lang="en-US" sz="2000" dirty="0" smtClean="0">
                <a:solidFill>
                  <a:schemeClr val="tx1"/>
                </a:solidFill>
              </a:rPr>
              <a:t>and </a:t>
            </a:r>
            <a:r>
              <a:rPr lang="en-US" sz="2000" b="1" dirty="0" err="1" smtClean="0">
                <a:solidFill>
                  <a:schemeClr val="tx1"/>
                </a:solidFill>
              </a:rPr>
              <a:t>Chlorpyrifos</a:t>
            </a:r>
            <a:r>
              <a:rPr lang="en-US" sz="2000" b="1" dirty="0" smtClean="0">
                <a:solidFill>
                  <a:schemeClr val="tx1"/>
                </a:solidFill>
              </a:rPr>
              <a:t> </a:t>
            </a:r>
            <a:r>
              <a:rPr lang="en-US" sz="2000" dirty="0" smtClean="0">
                <a:solidFill>
                  <a:schemeClr val="tx1"/>
                </a:solidFill>
              </a:rPr>
              <a:t>which have been identified as harmful pesticides in areas where kidney diseases are spreading</a:t>
            </a:r>
            <a:endParaRPr lang="en-US" sz="2000" dirty="0">
              <a:solidFill>
                <a:schemeClr val="tx1"/>
              </a:solidFill>
            </a:endParaRPr>
          </a:p>
        </p:txBody>
      </p:sp>
      <p:sp>
        <p:nvSpPr>
          <p:cNvPr id="10" name="Rectangle 2"/>
          <p:cNvSpPr txBox="1">
            <a:spLocks noChangeArrowheads="1"/>
          </p:cNvSpPr>
          <p:nvPr/>
        </p:nvSpPr>
        <p:spPr bwMode="auto">
          <a:xfrm>
            <a:off x="76200" y="152400"/>
            <a:ext cx="8458200" cy="609600"/>
          </a:xfrm>
          <a:prstGeom prst="rect">
            <a:avLst/>
          </a:prstGeom>
          <a:solidFill>
            <a:schemeClr val="bg1">
              <a:lumMod val="6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900" b="1" dirty="0" smtClean="0">
                <a:solidFill>
                  <a:schemeClr val="bg1"/>
                </a:solidFill>
                <a:latin typeface="Franklin Gothic Medium" pitchFamily="34" charset="0"/>
              </a:rPr>
              <a:t>Ministry of Agriculture - Cabinet Memorandum</a:t>
            </a:r>
            <a:endParaRPr lang="en-US" sz="2900" b="1" dirty="0">
              <a:solidFill>
                <a:schemeClr val="bg1"/>
              </a:solidFill>
              <a:latin typeface="Franklin Gothic Medium" pitchFamily="34" charset="0"/>
            </a:endParaRPr>
          </a:p>
        </p:txBody>
      </p:sp>
      <p:sp>
        <p:nvSpPr>
          <p:cNvPr id="11" name="Oval 10"/>
          <p:cNvSpPr/>
          <p:nvPr/>
        </p:nvSpPr>
        <p:spPr>
          <a:xfrm rot="965911">
            <a:off x="7594698" y="123249"/>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May 2013</a:t>
            </a:r>
            <a:endParaRPr lang="en-US" sz="2000" b="1" dirty="0">
              <a:solidFill>
                <a:srgbClr val="C00000"/>
              </a:solidFill>
            </a:endParaRPr>
          </a:p>
        </p:txBody>
      </p:sp>
      <p:sp>
        <p:nvSpPr>
          <p:cNvPr id="12" name="Flowchart: Connector 11"/>
          <p:cNvSpPr/>
          <p:nvPr/>
        </p:nvSpPr>
        <p:spPr>
          <a:xfrm>
            <a:off x="-76200" y="9906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Flowchart: Connector 12"/>
          <p:cNvSpPr/>
          <p:nvPr/>
        </p:nvSpPr>
        <p:spPr>
          <a:xfrm>
            <a:off x="-76200" y="48006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4" name="Flowchart: Connector 13"/>
          <p:cNvSpPr/>
          <p:nvPr/>
        </p:nvSpPr>
        <p:spPr>
          <a:xfrm>
            <a:off x="-76200" y="57912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5" name="Flowchart: Connector 14"/>
          <p:cNvSpPr/>
          <p:nvPr/>
        </p:nvSpPr>
        <p:spPr>
          <a:xfrm>
            <a:off x="-76200" y="26670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6" name="Flowchart: Connector 15"/>
          <p:cNvSpPr/>
          <p:nvPr/>
        </p:nvSpPr>
        <p:spPr>
          <a:xfrm>
            <a:off x="-76200" y="18288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7" name="Flowchart: Connector 16"/>
          <p:cNvSpPr/>
          <p:nvPr/>
        </p:nvSpPr>
        <p:spPr>
          <a:xfrm>
            <a:off x="-76200" y="35814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0" name="Rectangle 19"/>
          <p:cNvSpPr/>
          <p:nvPr/>
        </p:nvSpPr>
        <p:spPr>
          <a:xfrm>
            <a:off x="4648199" y="3124199"/>
            <a:ext cx="1447279" cy="1218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15 </a:t>
            </a:r>
          </a:p>
          <a:p>
            <a:pPr lvl="0" algn="ctr" defTabSz="800100">
              <a:lnSpc>
                <a:spcPct val="90000"/>
              </a:lnSpc>
              <a:spcBef>
                <a:spcPct val="0"/>
              </a:spcBef>
              <a:spcAft>
                <a:spcPct val="35000"/>
              </a:spcAft>
            </a:pPr>
            <a:r>
              <a:rPr lang="en-US" dirty="0" smtClean="0"/>
              <a:t>Re</a:t>
            </a:r>
            <a:endParaRPr lang="en-US" sz="1800" kern="1200" dirty="0"/>
          </a:p>
        </p:txBody>
      </p:sp>
      <p:grpSp>
        <p:nvGrpSpPr>
          <p:cNvPr id="21" name="Group 20"/>
          <p:cNvGrpSpPr/>
          <p:nvPr/>
        </p:nvGrpSpPr>
        <p:grpSpPr>
          <a:xfrm>
            <a:off x="4495800" y="838200"/>
            <a:ext cx="3352278" cy="304800"/>
            <a:chOff x="4648147" y="2133912"/>
            <a:chExt cx="3046958" cy="1828174"/>
          </a:xfrm>
        </p:grpSpPr>
        <p:sp>
          <p:nvSpPr>
            <p:cNvPr id="22" name="Rectangle 21"/>
            <p:cNvSpPr/>
            <p:nvPr/>
          </p:nvSpPr>
          <p:spPr>
            <a:xfrm>
              <a:off x="4648147" y="2133912"/>
              <a:ext cx="3046958" cy="1828174"/>
            </a:xfrm>
            <a:prstGeom prst="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3" name="Rectangle 22"/>
            <p:cNvSpPr/>
            <p:nvPr/>
          </p:nvSpPr>
          <p:spPr>
            <a:xfrm>
              <a:off x="4648147" y="2133912"/>
              <a:ext cx="3046958" cy="1295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15 Recommendations</a:t>
              </a:r>
              <a:endParaRPr lang="en-US" sz="1800" kern="1200" dirty="0"/>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2192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In view of the health risk, taking measures to minimize the use of all chemical fertilizers while encouraging farmers to adopt alternative methods</a:t>
            </a:r>
            <a:endParaRPr lang="en-US" sz="2000" dirty="0">
              <a:solidFill>
                <a:schemeClr val="tx1"/>
              </a:solidFill>
            </a:endParaRPr>
          </a:p>
        </p:txBody>
      </p:sp>
      <p:sp>
        <p:nvSpPr>
          <p:cNvPr id="4" name="Rounded Rectangle 3"/>
          <p:cNvSpPr/>
          <p:nvPr/>
        </p:nvSpPr>
        <p:spPr>
          <a:xfrm>
            <a:off x="304800" y="19812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err="1" smtClean="0">
                <a:solidFill>
                  <a:schemeClr val="tx1"/>
                </a:solidFill>
              </a:rPr>
              <a:t>Minimise</a:t>
            </a:r>
            <a:r>
              <a:rPr lang="en-US" sz="2000" dirty="0" smtClean="0">
                <a:solidFill>
                  <a:schemeClr val="tx1"/>
                </a:solidFill>
              </a:rPr>
              <a:t> the use of imported phosphate and increase production and use of local phosphates</a:t>
            </a:r>
            <a:endParaRPr lang="en-US" sz="2000" dirty="0">
              <a:solidFill>
                <a:schemeClr val="tx1"/>
              </a:solidFill>
            </a:endParaRPr>
          </a:p>
        </p:txBody>
      </p:sp>
      <p:sp>
        <p:nvSpPr>
          <p:cNvPr id="5" name="Rounded Rectangle 4"/>
          <p:cNvSpPr/>
          <p:nvPr/>
        </p:nvSpPr>
        <p:spPr>
          <a:xfrm>
            <a:off x="304800" y="2819400"/>
            <a:ext cx="8610600" cy="6858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Testing all fertilizer varieties with health risk posed due to heavy metal and toxic ingredient content and establishment of revised standard for the same</a:t>
            </a:r>
            <a:endParaRPr lang="en-US" sz="2000" dirty="0">
              <a:solidFill>
                <a:schemeClr val="tx1"/>
              </a:solidFill>
            </a:endParaRPr>
          </a:p>
        </p:txBody>
      </p:sp>
      <p:sp>
        <p:nvSpPr>
          <p:cNvPr id="6" name="Rounded Rectangle 5"/>
          <p:cNvSpPr/>
          <p:nvPr/>
        </p:nvSpPr>
        <p:spPr>
          <a:xfrm>
            <a:off x="304800" y="35814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Strengthening of legal background &amp; establishment of laboratory facilities for frequent testing of agro-chemical impurities  </a:t>
            </a:r>
            <a:endParaRPr lang="en-US" sz="2000" dirty="0">
              <a:solidFill>
                <a:schemeClr val="tx1"/>
              </a:solidFill>
            </a:endParaRPr>
          </a:p>
        </p:txBody>
      </p:sp>
      <p:sp>
        <p:nvSpPr>
          <p:cNvPr id="7" name="Rounded Rectangle 6"/>
          <p:cNvSpPr/>
          <p:nvPr/>
        </p:nvSpPr>
        <p:spPr>
          <a:xfrm>
            <a:off x="304800" y="4495800"/>
            <a:ext cx="8610600" cy="762000"/>
          </a:xfrm>
          <a:prstGeom prst="round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Educate the public on the harmful effects on human health due to the use of agro-chemicals and their safety and efficient use</a:t>
            </a:r>
            <a:endParaRPr lang="en-US" sz="2000" dirty="0">
              <a:solidFill>
                <a:schemeClr val="tx1"/>
              </a:solidFill>
            </a:endParaRPr>
          </a:p>
        </p:txBody>
      </p:sp>
      <p:sp>
        <p:nvSpPr>
          <p:cNvPr id="8" name="Rounded Rectangle 7"/>
          <p:cNvSpPr/>
          <p:nvPr/>
        </p:nvSpPr>
        <p:spPr>
          <a:xfrm>
            <a:off x="381000" y="5486400"/>
            <a:ext cx="8610600" cy="6858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Prohibit pesticide and agro-chemical </a:t>
            </a:r>
            <a:r>
              <a:rPr lang="en-US" sz="2000" dirty="0" err="1" smtClean="0">
                <a:solidFill>
                  <a:schemeClr val="tx1"/>
                </a:solidFill>
              </a:rPr>
              <a:t>fertilliser</a:t>
            </a:r>
            <a:r>
              <a:rPr lang="en-US" sz="2000" dirty="0" smtClean="0">
                <a:solidFill>
                  <a:schemeClr val="tx1"/>
                </a:solidFill>
              </a:rPr>
              <a:t> advertising over electronic &amp; print media</a:t>
            </a:r>
            <a:endParaRPr lang="en-US" sz="2000" dirty="0">
              <a:solidFill>
                <a:schemeClr val="tx1"/>
              </a:solidFill>
            </a:endParaRPr>
          </a:p>
        </p:txBody>
      </p:sp>
      <p:sp>
        <p:nvSpPr>
          <p:cNvPr id="10" name="Rectangle 2"/>
          <p:cNvSpPr txBox="1">
            <a:spLocks noChangeArrowheads="1"/>
          </p:cNvSpPr>
          <p:nvPr/>
        </p:nvSpPr>
        <p:spPr bwMode="auto">
          <a:xfrm>
            <a:off x="76200" y="228600"/>
            <a:ext cx="8839200" cy="609600"/>
          </a:xfrm>
          <a:prstGeom prst="rect">
            <a:avLst/>
          </a:prstGeom>
          <a:solidFill>
            <a:schemeClr val="bg1">
              <a:lumMod val="65000"/>
            </a:schemeClr>
          </a:solidFill>
          <a:ln w="9525">
            <a:no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900" b="1" dirty="0" smtClean="0">
                <a:solidFill>
                  <a:schemeClr val="bg1"/>
                </a:solidFill>
                <a:latin typeface="Franklin Gothic Medium" pitchFamily="34" charset="0"/>
              </a:rPr>
              <a:t>Ministry of Agriculture - Cabinet Memorandum (Cont..)</a:t>
            </a:r>
            <a:endParaRPr lang="en-US" sz="2900" b="1" dirty="0">
              <a:solidFill>
                <a:schemeClr val="bg1"/>
              </a:solidFill>
              <a:latin typeface="Franklin Gothic Medium" pitchFamily="34" charset="0"/>
            </a:endParaRPr>
          </a:p>
        </p:txBody>
      </p:sp>
      <p:sp>
        <p:nvSpPr>
          <p:cNvPr id="12" name="Flowchart: Connector 11"/>
          <p:cNvSpPr/>
          <p:nvPr/>
        </p:nvSpPr>
        <p:spPr>
          <a:xfrm>
            <a:off x="-76200" y="9906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5" name="Flowchart: Connector 14"/>
          <p:cNvSpPr/>
          <p:nvPr/>
        </p:nvSpPr>
        <p:spPr>
          <a:xfrm>
            <a:off x="-76200" y="26670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Flowchart: Connector 15"/>
          <p:cNvSpPr/>
          <p:nvPr/>
        </p:nvSpPr>
        <p:spPr>
          <a:xfrm>
            <a:off x="-76200" y="1828800"/>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7" name="Flowchart: Connector 16"/>
          <p:cNvSpPr/>
          <p:nvPr/>
        </p:nvSpPr>
        <p:spPr>
          <a:xfrm>
            <a:off x="-152400" y="34290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10</a:t>
            </a:r>
            <a:endParaRPr lang="en-US" sz="1400" dirty="0"/>
          </a:p>
        </p:txBody>
      </p:sp>
      <p:sp>
        <p:nvSpPr>
          <p:cNvPr id="18" name="Flowchart: Connector 17"/>
          <p:cNvSpPr/>
          <p:nvPr/>
        </p:nvSpPr>
        <p:spPr>
          <a:xfrm>
            <a:off x="-76200" y="42672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11</a:t>
            </a:r>
            <a:endParaRPr lang="en-US" sz="1400" dirty="0"/>
          </a:p>
        </p:txBody>
      </p:sp>
      <p:sp>
        <p:nvSpPr>
          <p:cNvPr id="19" name="Flowchart: Connector 18"/>
          <p:cNvSpPr/>
          <p:nvPr/>
        </p:nvSpPr>
        <p:spPr>
          <a:xfrm>
            <a:off x="-76200" y="5410200"/>
            <a:ext cx="5334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12</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12524</TotalTime>
  <Words>9420</Words>
  <Application>Microsoft Office PowerPoint</Application>
  <PresentationFormat>On-screen Show (4:3)</PresentationFormat>
  <Paragraphs>1736</Paragraphs>
  <Slides>110</Slides>
  <Notes>83</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Origin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KEY MESSAGES</vt:lpstr>
      <vt:lpstr>KEY MESSAGES</vt:lpstr>
      <vt:lpstr>KEY MESSAGES</vt:lpstr>
      <vt:lpstr>KEY MESSAGES</vt:lpstr>
      <vt:lpstr>KEY MESSAGES</vt:lpstr>
      <vt:lpstr>Slide 38</vt:lpstr>
      <vt:lpstr>Slide 39</vt:lpstr>
      <vt:lpstr>Slide 40</vt:lpstr>
      <vt:lpstr>Slide 41</vt:lpstr>
      <vt:lpstr>Slide 42</vt:lpstr>
      <vt:lpstr>Slide 43</vt:lpstr>
      <vt:lpstr>KEY MESSAGES</vt:lpstr>
      <vt:lpstr>KEY MESSAGES</vt:lpstr>
      <vt:lpstr>Slide 46</vt:lpstr>
      <vt:lpstr>Slide 47</vt:lpstr>
      <vt:lpstr>Slide 48</vt:lpstr>
      <vt:lpstr>KEY MESSAGES</vt:lpstr>
      <vt:lpstr>KEY MESSAGES</vt:lpstr>
      <vt:lpstr>Slide 51</vt:lpstr>
      <vt:lpstr>Slide 52</vt:lpstr>
      <vt:lpstr>Slide 53</vt:lpstr>
      <vt:lpstr>KEY MESSAGES</vt:lpstr>
      <vt:lpstr>KEY MESSAGES</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Ministry of Agriculture - Response</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vector>
  </TitlesOfParts>
  <Company>Epidemiology Unit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&amp; Causative Factors</dc:title>
  <dc:subject>CKDu</dc:subject>
  <dc:creator>Dr N Janakan</dc:creator>
  <cp:lastModifiedBy>dissanayaken</cp:lastModifiedBy>
  <cp:revision>728</cp:revision>
  <cp:lastPrinted>2001-08-30T06:31:50Z</cp:lastPrinted>
  <dcterms:created xsi:type="dcterms:W3CDTF">2001-08-29T00:57:52Z</dcterms:created>
  <dcterms:modified xsi:type="dcterms:W3CDTF">2013-09-13T05:04:59Z</dcterms:modified>
</cp:coreProperties>
</file>